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1"/>
  </p:sldMasterIdLst>
  <p:notesMasterIdLst>
    <p:notesMasterId r:id="rId19"/>
  </p:notesMasterIdLst>
  <p:sldIdLst>
    <p:sldId id="256" r:id="rId2"/>
    <p:sldId id="297" r:id="rId3"/>
    <p:sldId id="305" r:id="rId4"/>
    <p:sldId id="304" r:id="rId5"/>
    <p:sldId id="316" r:id="rId6"/>
    <p:sldId id="306" r:id="rId7"/>
    <p:sldId id="307" r:id="rId8"/>
    <p:sldId id="308" r:id="rId9"/>
    <p:sldId id="310" r:id="rId10"/>
    <p:sldId id="317" r:id="rId11"/>
    <p:sldId id="319" r:id="rId12"/>
    <p:sldId id="318" r:id="rId13"/>
    <p:sldId id="313" r:id="rId14"/>
    <p:sldId id="314" r:id="rId15"/>
    <p:sldId id="320" r:id="rId16"/>
    <p:sldId id="277" r:id="rId17"/>
    <p:sldId id="275" r:id="rId18"/>
  </p:sldIdLst>
  <p:sldSz cx="9144000" cy="5143500" type="screen16x9"/>
  <p:notesSz cx="6858000" cy="9144000"/>
  <p:embeddedFontLst>
    <p:embeddedFont>
      <p:font typeface="DM Serif Text" pitchFamily="2" charset="0"/>
      <p:regular r:id="rId20"/>
      <p:italic r:id="rId21"/>
    </p:embeddedFont>
    <p:embeddedFont>
      <p:font typeface="Source Sans Pro" panose="020B0503030403020204" pitchFamily="34" charset="0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F0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59FD425-E6C8-481F-A944-FA513F92AD94}">
  <a:tblStyle styleId="{059FD425-E6C8-481F-A944-FA513F92AD9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18512327-AD85-4C36-A3ED-41DC556526EB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6" d="100"/>
          <a:sy n="116" d="100"/>
        </p:scale>
        <p:origin x="91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riya Patel" userId="841fb5c3d73cea8e" providerId="LiveId" clId="{0CE1386D-0A4A-4148-AEF4-F9D3C69F9887}"/>
    <pc:docChg chg="modSld">
      <pc:chgData name="Priya Patel" userId="841fb5c3d73cea8e" providerId="LiveId" clId="{0CE1386D-0A4A-4148-AEF4-F9D3C69F9887}" dt="2025-04-04T16:08:16.940" v="5" actId="1076"/>
      <pc:docMkLst>
        <pc:docMk/>
      </pc:docMkLst>
      <pc:sldChg chg="modSp mod">
        <pc:chgData name="Priya Patel" userId="841fb5c3d73cea8e" providerId="LiveId" clId="{0CE1386D-0A4A-4148-AEF4-F9D3C69F9887}" dt="2025-04-04T16:08:16.940" v="5" actId="1076"/>
        <pc:sldMkLst>
          <pc:docMk/>
          <pc:sldMk cId="3740465739" sldId="314"/>
        </pc:sldMkLst>
        <pc:spChg chg="mod">
          <ac:chgData name="Priya Patel" userId="841fb5c3d73cea8e" providerId="LiveId" clId="{0CE1386D-0A4A-4148-AEF4-F9D3C69F9887}" dt="2025-04-04T16:08:00.641" v="2" actId="1076"/>
          <ac:spMkLst>
            <pc:docMk/>
            <pc:sldMk cId="3740465739" sldId="314"/>
            <ac:spMk id="2" creationId="{D8FC2284-B394-F444-7E99-EBD43A3D69E8}"/>
          </ac:spMkLst>
        </pc:spChg>
        <pc:spChg chg="mod">
          <ac:chgData name="Priya Patel" userId="841fb5c3d73cea8e" providerId="LiveId" clId="{0CE1386D-0A4A-4148-AEF4-F9D3C69F9887}" dt="2025-04-04T16:07:55.929" v="1" actId="1076"/>
          <ac:spMkLst>
            <pc:docMk/>
            <pc:sldMk cId="3740465739" sldId="314"/>
            <ac:spMk id="3" creationId="{C48F5C16-6CED-107A-EB5E-3474C8731DA3}"/>
          </ac:spMkLst>
        </pc:spChg>
        <pc:spChg chg="mod">
          <ac:chgData name="Priya Patel" userId="841fb5c3d73cea8e" providerId="LiveId" clId="{0CE1386D-0A4A-4148-AEF4-F9D3C69F9887}" dt="2025-04-04T16:08:16.940" v="5" actId="1076"/>
          <ac:spMkLst>
            <pc:docMk/>
            <pc:sldMk cId="3740465739" sldId="314"/>
            <ac:spMk id="5" creationId="{BBB3179C-4F27-7333-1F3E-647DF1F2EC38}"/>
          </ac:spMkLst>
        </pc:spChg>
        <pc:picChg chg="mod">
          <ac:chgData name="Priya Patel" userId="841fb5c3d73cea8e" providerId="LiveId" clId="{0CE1386D-0A4A-4148-AEF4-F9D3C69F9887}" dt="2025-04-04T16:08:08.270" v="3" actId="1076"/>
          <ac:picMkLst>
            <pc:docMk/>
            <pc:sldMk cId="3740465739" sldId="314"/>
            <ac:picMk id="4" creationId="{D60E426F-E213-E900-0B28-7D80B7C747C1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9">
          <a:extLst>
            <a:ext uri="{FF2B5EF4-FFF2-40B4-BE49-F238E27FC236}">
              <a16:creationId xmlns:a16="http://schemas.microsoft.com/office/drawing/2014/main" id="{4C98A18D-8939-4028-166D-24B7F186C0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54dda1946d_6_322:notes">
            <a:extLst>
              <a:ext uri="{FF2B5EF4-FFF2-40B4-BE49-F238E27FC236}">
                <a16:creationId xmlns:a16="http://schemas.microsoft.com/office/drawing/2014/main" id="{BAEA2ED2-6187-0F77-4DD9-E73BB151F62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54dda1946d_6_322:notes">
            <a:extLst>
              <a:ext uri="{FF2B5EF4-FFF2-40B4-BE49-F238E27FC236}">
                <a16:creationId xmlns:a16="http://schemas.microsoft.com/office/drawing/2014/main" id="{D5130CF8-3B78-4951-459E-970C4A4C258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91279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9">
          <a:extLst>
            <a:ext uri="{FF2B5EF4-FFF2-40B4-BE49-F238E27FC236}">
              <a16:creationId xmlns:a16="http://schemas.microsoft.com/office/drawing/2014/main" id="{8A2AFF2D-065A-1AC1-D583-94E969C45E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54dda1946d_6_322:notes">
            <a:extLst>
              <a:ext uri="{FF2B5EF4-FFF2-40B4-BE49-F238E27FC236}">
                <a16:creationId xmlns:a16="http://schemas.microsoft.com/office/drawing/2014/main" id="{B2ABFBA1-A4E2-B836-1F0F-ABB4A602477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54dda1946d_6_322:notes">
            <a:extLst>
              <a:ext uri="{FF2B5EF4-FFF2-40B4-BE49-F238E27FC236}">
                <a16:creationId xmlns:a16="http://schemas.microsoft.com/office/drawing/2014/main" id="{1DD76957-FA3F-7E52-DBB1-F88EB5B1E05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95838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9">
          <a:extLst>
            <a:ext uri="{FF2B5EF4-FFF2-40B4-BE49-F238E27FC236}">
              <a16:creationId xmlns:a16="http://schemas.microsoft.com/office/drawing/2014/main" id="{5CDE23D1-C39C-2A02-B2DD-91B46A666A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54dda1946d_6_322:notes">
            <a:extLst>
              <a:ext uri="{FF2B5EF4-FFF2-40B4-BE49-F238E27FC236}">
                <a16:creationId xmlns:a16="http://schemas.microsoft.com/office/drawing/2014/main" id="{E0B86363-693D-7310-1DA4-6DCB0E1186B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54dda1946d_6_322:notes">
            <a:extLst>
              <a:ext uri="{FF2B5EF4-FFF2-40B4-BE49-F238E27FC236}">
                <a16:creationId xmlns:a16="http://schemas.microsoft.com/office/drawing/2014/main" id="{E5A091CC-67B6-B675-DCA9-3F0FB1A4583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43205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9">
          <a:extLst>
            <a:ext uri="{FF2B5EF4-FFF2-40B4-BE49-F238E27FC236}">
              <a16:creationId xmlns:a16="http://schemas.microsoft.com/office/drawing/2014/main" id="{B074072B-11A4-CB08-050B-C7A3A9BC8F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54dda1946d_6_322:notes">
            <a:extLst>
              <a:ext uri="{FF2B5EF4-FFF2-40B4-BE49-F238E27FC236}">
                <a16:creationId xmlns:a16="http://schemas.microsoft.com/office/drawing/2014/main" id="{2A2E22F3-EC3E-E359-3C15-24C764F543E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54dda1946d_6_322:notes">
            <a:extLst>
              <a:ext uri="{FF2B5EF4-FFF2-40B4-BE49-F238E27FC236}">
                <a16:creationId xmlns:a16="http://schemas.microsoft.com/office/drawing/2014/main" id="{FCD2365B-5C37-FAED-FE22-430E93AF87E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412874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9">
          <a:extLst>
            <a:ext uri="{FF2B5EF4-FFF2-40B4-BE49-F238E27FC236}">
              <a16:creationId xmlns:a16="http://schemas.microsoft.com/office/drawing/2014/main" id="{1EBB924A-9ABB-C3D8-860E-6AEDC073F2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54dda1946d_6_322:notes">
            <a:extLst>
              <a:ext uri="{FF2B5EF4-FFF2-40B4-BE49-F238E27FC236}">
                <a16:creationId xmlns:a16="http://schemas.microsoft.com/office/drawing/2014/main" id="{B7C7DDAB-8F0D-24FD-D653-A1FE1B21D24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54dda1946d_6_322:notes">
            <a:extLst>
              <a:ext uri="{FF2B5EF4-FFF2-40B4-BE49-F238E27FC236}">
                <a16:creationId xmlns:a16="http://schemas.microsoft.com/office/drawing/2014/main" id="{2517CAB7-9349-272B-CC31-1171ABC4D96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96434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9">
          <a:extLst>
            <a:ext uri="{FF2B5EF4-FFF2-40B4-BE49-F238E27FC236}">
              <a16:creationId xmlns:a16="http://schemas.microsoft.com/office/drawing/2014/main" id="{34469053-013D-5AEA-208F-37B283D9A5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54dda1946d_6_322:notes">
            <a:extLst>
              <a:ext uri="{FF2B5EF4-FFF2-40B4-BE49-F238E27FC236}">
                <a16:creationId xmlns:a16="http://schemas.microsoft.com/office/drawing/2014/main" id="{7D76BE3D-8AF7-F6B3-0E5A-445EFA62631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54dda1946d_6_322:notes">
            <a:extLst>
              <a:ext uri="{FF2B5EF4-FFF2-40B4-BE49-F238E27FC236}">
                <a16:creationId xmlns:a16="http://schemas.microsoft.com/office/drawing/2014/main" id="{8B9365E1-60A3-F4F2-9F09-DE93ED5BCB8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148873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7" name="Google Shape;1327;gd44c0c1fca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8" name="Google Shape;1328;gd44c0c1fca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61076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g135e18421cc_13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7" name="Google Shape;967;g135e18421cc_13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23844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4.png"/><Relationship Id="rId5" Type="http://schemas.openxmlformats.org/officeDocument/2006/relationships/image" Target="../media/image11.png"/><Relationship Id="rId4" Type="http://schemas.openxmlformats.org/officeDocument/2006/relationships/image" Target="../media/image13.png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17.png"/><Relationship Id="rId4" Type="http://schemas.openxmlformats.org/officeDocument/2006/relationships/image" Target="../media/image5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2.png"/><Relationship Id="rId7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4.png"/><Relationship Id="rId5" Type="http://schemas.openxmlformats.org/officeDocument/2006/relationships/image" Target="../media/image11.png"/><Relationship Id="rId4" Type="http://schemas.openxmlformats.org/officeDocument/2006/relationships/image" Target="../media/image13.png"/><Relationship Id="rId9" Type="http://schemas.openxmlformats.org/officeDocument/2006/relationships/image" Target="../media/image16.png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17.png"/><Relationship Id="rId4" Type="http://schemas.openxmlformats.org/officeDocument/2006/relationships/image" Target="../media/image21.png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2.png"/><Relationship Id="rId7" Type="http://schemas.openxmlformats.org/officeDocument/2006/relationships/image" Target="../media/image24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3.png"/><Relationship Id="rId11" Type="http://schemas.openxmlformats.org/officeDocument/2006/relationships/hyperlink" Target="http://bit.ly/2TtBDfr" TargetMode="External"/><Relationship Id="rId5" Type="http://schemas.openxmlformats.org/officeDocument/2006/relationships/image" Target="../media/image22.png"/><Relationship Id="rId10" Type="http://schemas.openxmlformats.org/officeDocument/2006/relationships/hyperlink" Target="http://bit.ly/2TyoMsr" TargetMode="External"/><Relationship Id="rId4" Type="http://schemas.openxmlformats.org/officeDocument/2006/relationships/image" Target="../media/image21.png"/><Relationship Id="rId9" Type="http://schemas.openxmlformats.org/officeDocument/2006/relationships/hyperlink" Target="https://bit.ly/3A1uf1Q" TargetMode="Externa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5" Type="http://schemas.openxmlformats.org/officeDocument/2006/relationships/image" Target="../media/image8.png"/><Relationship Id="rId4" Type="http://schemas.openxmlformats.org/officeDocument/2006/relationships/image" Target="../media/image2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 amt="45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659030" y="4599432"/>
            <a:ext cx="3557015" cy="749808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713225" y="1410300"/>
            <a:ext cx="3831600" cy="184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500">
                <a:latin typeface="DM Serif Text"/>
                <a:ea typeface="DM Serif Text"/>
                <a:cs typeface="DM Serif Text"/>
                <a:sym typeface="DM Serif Tex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713225" y="3257400"/>
            <a:ext cx="38316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-1693325" y="3370400"/>
            <a:ext cx="2196989" cy="2277610"/>
          </a:xfrm>
          <a:custGeom>
            <a:avLst/>
            <a:gdLst/>
            <a:ahLst/>
            <a:cxnLst/>
            <a:rect l="l" t="t" r="r" b="b"/>
            <a:pathLst>
              <a:path w="40113" h="41585" extrusionOk="0">
                <a:moveTo>
                  <a:pt x="27540" y="121"/>
                </a:moveTo>
                <a:cubicBezTo>
                  <a:pt x="27545" y="121"/>
                  <a:pt x="27550" y="122"/>
                  <a:pt x="27554" y="123"/>
                </a:cubicBezTo>
                <a:cubicBezTo>
                  <a:pt x="28591" y="343"/>
                  <a:pt x="29273" y="738"/>
                  <a:pt x="29639" y="1333"/>
                </a:cubicBezTo>
                <a:cubicBezTo>
                  <a:pt x="30068" y="1704"/>
                  <a:pt x="30221" y="2211"/>
                  <a:pt x="30369" y="2702"/>
                </a:cubicBezTo>
                <a:cubicBezTo>
                  <a:pt x="30438" y="2933"/>
                  <a:pt x="30511" y="3173"/>
                  <a:pt x="30611" y="3391"/>
                </a:cubicBezTo>
                <a:cubicBezTo>
                  <a:pt x="30698" y="3589"/>
                  <a:pt x="30781" y="3792"/>
                  <a:pt x="30861" y="3988"/>
                </a:cubicBezTo>
                <a:cubicBezTo>
                  <a:pt x="31124" y="4636"/>
                  <a:pt x="31397" y="5306"/>
                  <a:pt x="31853" y="5862"/>
                </a:cubicBezTo>
                <a:cubicBezTo>
                  <a:pt x="32045" y="6094"/>
                  <a:pt x="32215" y="6345"/>
                  <a:pt x="32380" y="6587"/>
                </a:cubicBezTo>
                <a:cubicBezTo>
                  <a:pt x="32479" y="6731"/>
                  <a:pt x="32576" y="6876"/>
                  <a:pt x="32679" y="7015"/>
                </a:cubicBezTo>
                <a:cubicBezTo>
                  <a:pt x="33058" y="7550"/>
                  <a:pt x="33615" y="7943"/>
                  <a:pt x="34154" y="8323"/>
                </a:cubicBezTo>
                <a:cubicBezTo>
                  <a:pt x="34290" y="8419"/>
                  <a:pt x="34429" y="8516"/>
                  <a:pt x="34562" y="8614"/>
                </a:cubicBezTo>
                <a:cubicBezTo>
                  <a:pt x="34845" y="8823"/>
                  <a:pt x="35171" y="8980"/>
                  <a:pt x="35487" y="9132"/>
                </a:cubicBezTo>
                <a:cubicBezTo>
                  <a:pt x="35678" y="9224"/>
                  <a:pt x="35875" y="9318"/>
                  <a:pt x="36063" y="9425"/>
                </a:cubicBezTo>
                <a:cubicBezTo>
                  <a:pt x="36520" y="9678"/>
                  <a:pt x="36819" y="10087"/>
                  <a:pt x="37108" y="10484"/>
                </a:cubicBezTo>
                <a:cubicBezTo>
                  <a:pt x="37148" y="10538"/>
                  <a:pt x="37187" y="10592"/>
                  <a:pt x="37226" y="10646"/>
                </a:cubicBezTo>
                <a:cubicBezTo>
                  <a:pt x="37457" y="10976"/>
                  <a:pt x="37775" y="11244"/>
                  <a:pt x="38084" y="11503"/>
                </a:cubicBezTo>
                <a:cubicBezTo>
                  <a:pt x="38456" y="11816"/>
                  <a:pt x="38840" y="12139"/>
                  <a:pt x="39081" y="12575"/>
                </a:cubicBezTo>
                <a:cubicBezTo>
                  <a:pt x="39341" y="12972"/>
                  <a:pt x="39421" y="13429"/>
                  <a:pt x="39498" y="13872"/>
                </a:cubicBezTo>
                <a:cubicBezTo>
                  <a:pt x="39527" y="14041"/>
                  <a:pt x="39559" y="14216"/>
                  <a:pt x="39599" y="14384"/>
                </a:cubicBezTo>
                <a:cubicBezTo>
                  <a:pt x="39641" y="14643"/>
                  <a:pt x="39704" y="14898"/>
                  <a:pt x="39765" y="15145"/>
                </a:cubicBezTo>
                <a:cubicBezTo>
                  <a:pt x="39836" y="15430"/>
                  <a:pt x="39909" y="15726"/>
                  <a:pt x="39948" y="16023"/>
                </a:cubicBezTo>
                <a:cubicBezTo>
                  <a:pt x="40002" y="16357"/>
                  <a:pt x="39896" y="16671"/>
                  <a:pt x="39792" y="16974"/>
                </a:cubicBezTo>
                <a:cubicBezTo>
                  <a:pt x="39760" y="17072"/>
                  <a:pt x="39726" y="17172"/>
                  <a:pt x="39698" y="17271"/>
                </a:cubicBezTo>
                <a:cubicBezTo>
                  <a:pt x="39392" y="17979"/>
                  <a:pt x="38852" y="18544"/>
                  <a:pt x="38330" y="19090"/>
                </a:cubicBezTo>
                <a:lnTo>
                  <a:pt x="38218" y="19207"/>
                </a:lnTo>
                <a:cubicBezTo>
                  <a:pt x="37993" y="19486"/>
                  <a:pt x="37746" y="19761"/>
                  <a:pt x="37508" y="20029"/>
                </a:cubicBezTo>
                <a:cubicBezTo>
                  <a:pt x="37267" y="20298"/>
                  <a:pt x="37019" y="20577"/>
                  <a:pt x="36790" y="20861"/>
                </a:cubicBezTo>
                <a:cubicBezTo>
                  <a:pt x="36590" y="21107"/>
                  <a:pt x="36345" y="21313"/>
                  <a:pt x="36107" y="21513"/>
                </a:cubicBezTo>
                <a:cubicBezTo>
                  <a:pt x="35947" y="21647"/>
                  <a:pt x="35783" y="21785"/>
                  <a:pt x="35635" y="21933"/>
                </a:cubicBezTo>
                <a:cubicBezTo>
                  <a:pt x="35206" y="22355"/>
                  <a:pt x="34856" y="22852"/>
                  <a:pt x="34516" y="23330"/>
                </a:cubicBezTo>
                <a:cubicBezTo>
                  <a:pt x="34145" y="23853"/>
                  <a:pt x="33762" y="24393"/>
                  <a:pt x="33275" y="24847"/>
                </a:cubicBezTo>
                <a:cubicBezTo>
                  <a:pt x="32279" y="25730"/>
                  <a:pt x="31589" y="26513"/>
                  <a:pt x="31104" y="27312"/>
                </a:cubicBezTo>
                <a:cubicBezTo>
                  <a:pt x="30919" y="27617"/>
                  <a:pt x="30704" y="27909"/>
                  <a:pt x="30498" y="28192"/>
                </a:cubicBezTo>
                <a:cubicBezTo>
                  <a:pt x="30349" y="28398"/>
                  <a:pt x="30196" y="28607"/>
                  <a:pt x="30055" y="28817"/>
                </a:cubicBezTo>
                <a:cubicBezTo>
                  <a:pt x="29747" y="29267"/>
                  <a:pt x="29569" y="29785"/>
                  <a:pt x="29396" y="30284"/>
                </a:cubicBezTo>
                <a:cubicBezTo>
                  <a:pt x="29273" y="30645"/>
                  <a:pt x="29145" y="31015"/>
                  <a:pt x="28970" y="31363"/>
                </a:cubicBezTo>
                <a:cubicBezTo>
                  <a:pt x="28895" y="31517"/>
                  <a:pt x="28809" y="31698"/>
                  <a:pt x="28728" y="31882"/>
                </a:cubicBezTo>
                <a:cubicBezTo>
                  <a:pt x="28562" y="32267"/>
                  <a:pt x="28288" y="32588"/>
                  <a:pt x="28022" y="32900"/>
                </a:cubicBezTo>
                <a:cubicBezTo>
                  <a:pt x="27868" y="33079"/>
                  <a:pt x="27709" y="33264"/>
                  <a:pt x="27574" y="33460"/>
                </a:cubicBezTo>
                <a:cubicBezTo>
                  <a:pt x="27485" y="33577"/>
                  <a:pt x="27401" y="33697"/>
                  <a:pt x="27320" y="33814"/>
                </a:cubicBezTo>
                <a:cubicBezTo>
                  <a:pt x="27089" y="34146"/>
                  <a:pt x="26851" y="34488"/>
                  <a:pt x="26495" y="34733"/>
                </a:cubicBezTo>
                <a:cubicBezTo>
                  <a:pt x="26139" y="34984"/>
                  <a:pt x="25884" y="35333"/>
                  <a:pt x="25638" y="35671"/>
                </a:cubicBezTo>
                <a:cubicBezTo>
                  <a:pt x="25387" y="36012"/>
                  <a:pt x="25133" y="36363"/>
                  <a:pt x="24771" y="36622"/>
                </a:cubicBezTo>
                <a:lnTo>
                  <a:pt x="24768" y="36625"/>
                </a:lnTo>
                <a:cubicBezTo>
                  <a:pt x="23589" y="37630"/>
                  <a:pt x="22369" y="38669"/>
                  <a:pt x="20900" y="39310"/>
                </a:cubicBezTo>
                <a:cubicBezTo>
                  <a:pt x="20780" y="39357"/>
                  <a:pt x="20669" y="39425"/>
                  <a:pt x="20561" y="39489"/>
                </a:cubicBezTo>
                <a:cubicBezTo>
                  <a:pt x="20412" y="39578"/>
                  <a:pt x="20258" y="39668"/>
                  <a:pt x="20077" y="39718"/>
                </a:cubicBezTo>
                <a:cubicBezTo>
                  <a:pt x="20071" y="39719"/>
                  <a:pt x="20065" y="39720"/>
                  <a:pt x="20059" y="39720"/>
                </a:cubicBezTo>
                <a:cubicBezTo>
                  <a:pt x="20034" y="39720"/>
                  <a:pt x="20011" y="39708"/>
                  <a:pt x="19998" y="39689"/>
                </a:cubicBezTo>
                <a:cubicBezTo>
                  <a:pt x="19981" y="39664"/>
                  <a:pt x="19984" y="39631"/>
                  <a:pt x="20004" y="39609"/>
                </a:cubicBezTo>
                <a:cubicBezTo>
                  <a:pt x="20214" y="39381"/>
                  <a:pt x="20476" y="39215"/>
                  <a:pt x="20730" y="39055"/>
                </a:cubicBezTo>
                <a:cubicBezTo>
                  <a:pt x="20876" y="38963"/>
                  <a:pt x="21026" y="38868"/>
                  <a:pt x="21162" y="38763"/>
                </a:cubicBezTo>
                <a:cubicBezTo>
                  <a:pt x="21510" y="38511"/>
                  <a:pt x="21842" y="38229"/>
                  <a:pt x="22164" y="37956"/>
                </a:cubicBezTo>
                <a:cubicBezTo>
                  <a:pt x="22370" y="37781"/>
                  <a:pt x="22584" y="37600"/>
                  <a:pt x="22799" y="37428"/>
                </a:cubicBezTo>
                <a:cubicBezTo>
                  <a:pt x="23129" y="37163"/>
                  <a:pt x="23386" y="36825"/>
                  <a:pt x="23637" y="36498"/>
                </a:cubicBezTo>
                <a:cubicBezTo>
                  <a:pt x="23916" y="36134"/>
                  <a:pt x="24204" y="35756"/>
                  <a:pt x="24596" y="35472"/>
                </a:cubicBezTo>
                <a:cubicBezTo>
                  <a:pt x="24921" y="35218"/>
                  <a:pt x="25158" y="34876"/>
                  <a:pt x="25386" y="34546"/>
                </a:cubicBezTo>
                <a:cubicBezTo>
                  <a:pt x="25518" y="34357"/>
                  <a:pt x="25652" y="34162"/>
                  <a:pt x="25804" y="33981"/>
                </a:cubicBezTo>
                <a:cubicBezTo>
                  <a:pt x="25905" y="33844"/>
                  <a:pt x="26021" y="33708"/>
                  <a:pt x="26133" y="33578"/>
                </a:cubicBezTo>
                <a:cubicBezTo>
                  <a:pt x="26351" y="33325"/>
                  <a:pt x="26576" y="33065"/>
                  <a:pt x="26704" y="32757"/>
                </a:cubicBezTo>
                <a:cubicBezTo>
                  <a:pt x="27011" y="32133"/>
                  <a:pt x="27357" y="31388"/>
                  <a:pt x="27595" y="30599"/>
                </a:cubicBezTo>
                <a:cubicBezTo>
                  <a:pt x="27792" y="29986"/>
                  <a:pt x="28176" y="29461"/>
                  <a:pt x="28547" y="28955"/>
                </a:cubicBezTo>
                <a:cubicBezTo>
                  <a:pt x="28683" y="28768"/>
                  <a:pt x="28824" y="28576"/>
                  <a:pt x="28953" y="28383"/>
                </a:cubicBezTo>
                <a:cubicBezTo>
                  <a:pt x="29528" y="27460"/>
                  <a:pt x="30177" y="26664"/>
                  <a:pt x="30881" y="26019"/>
                </a:cubicBezTo>
                <a:cubicBezTo>
                  <a:pt x="31548" y="25516"/>
                  <a:pt x="32024" y="24841"/>
                  <a:pt x="32484" y="24190"/>
                </a:cubicBezTo>
                <a:cubicBezTo>
                  <a:pt x="32876" y="23637"/>
                  <a:pt x="33277" y="23070"/>
                  <a:pt x="33789" y="22599"/>
                </a:cubicBezTo>
                <a:cubicBezTo>
                  <a:pt x="34471" y="22041"/>
                  <a:pt x="35041" y="21368"/>
                  <a:pt x="35593" y="20718"/>
                </a:cubicBezTo>
                <a:cubicBezTo>
                  <a:pt x="35947" y="20299"/>
                  <a:pt x="36316" y="19866"/>
                  <a:pt x="36709" y="19466"/>
                </a:cubicBezTo>
                <a:cubicBezTo>
                  <a:pt x="37389" y="18796"/>
                  <a:pt x="37835" y="17956"/>
                  <a:pt x="37965" y="17100"/>
                </a:cubicBezTo>
                <a:cubicBezTo>
                  <a:pt x="38000" y="16662"/>
                  <a:pt x="37888" y="16223"/>
                  <a:pt x="37780" y="15799"/>
                </a:cubicBezTo>
                <a:cubicBezTo>
                  <a:pt x="37722" y="15572"/>
                  <a:pt x="37662" y="15338"/>
                  <a:pt x="37624" y="15104"/>
                </a:cubicBezTo>
                <a:cubicBezTo>
                  <a:pt x="37589" y="14946"/>
                  <a:pt x="37560" y="14781"/>
                  <a:pt x="37532" y="14621"/>
                </a:cubicBezTo>
                <a:cubicBezTo>
                  <a:pt x="37442" y="14110"/>
                  <a:pt x="37350" y="13581"/>
                  <a:pt x="37043" y="13138"/>
                </a:cubicBezTo>
                <a:cubicBezTo>
                  <a:pt x="36810" y="12733"/>
                  <a:pt x="36443" y="12423"/>
                  <a:pt x="36088" y="12124"/>
                </a:cubicBezTo>
                <a:cubicBezTo>
                  <a:pt x="35883" y="11951"/>
                  <a:pt x="35672" y="11774"/>
                  <a:pt x="35485" y="11578"/>
                </a:cubicBezTo>
                <a:cubicBezTo>
                  <a:pt x="35357" y="11425"/>
                  <a:pt x="35240" y="11264"/>
                  <a:pt x="35128" y="11110"/>
                </a:cubicBezTo>
                <a:cubicBezTo>
                  <a:pt x="34923" y="10827"/>
                  <a:pt x="34712" y="10535"/>
                  <a:pt x="34437" y="10305"/>
                </a:cubicBezTo>
                <a:cubicBezTo>
                  <a:pt x="34150" y="10034"/>
                  <a:pt x="33784" y="9859"/>
                  <a:pt x="33430" y="9692"/>
                </a:cubicBezTo>
                <a:cubicBezTo>
                  <a:pt x="33132" y="9551"/>
                  <a:pt x="32826" y="9405"/>
                  <a:pt x="32558" y="9201"/>
                </a:cubicBezTo>
                <a:cubicBezTo>
                  <a:pt x="32402" y="9086"/>
                  <a:pt x="32237" y="8971"/>
                  <a:pt x="32077" y="8861"/>
                </a:cubicBezTo>
                <a:cubicBezTo>
                  <a:pt x="31548" y="8496"/>
                  <a:pt x="31001" y="8119"/>
                  <a:pt x="30646" y="7572"/>
                </a:cubicBezTo>
                <a:cubicBezTo>
                  <a:pt x="30289" y="7042"/>
                  <a:pt x="29977" y="6612"/>
                  <a:pt x="29667" y="6220"/>
                </a:cubicBezTo>
                <a:cubicBezTo>
                  <a:pt x="29317" y="5706"/>
                  <a:pt x="29085" y="5134"/>
                  <a:pt x="28861" y="4581"/>
                </a:cubicBezTo>
                <a:cubicBezTo>
                  <a:pt x="28769" y="4354"/>
                  <a:pt x="28674" y="4119"/>
                  <a:pt x="28572" y="3892"/>
                </a:cubicBezTo>
                <a:cubicBezTo>
                  <a:pt x="28482" y="3691"/>
                  <a:pt x="28418" y="3477"/>
                  <a:pt x="28355" y="3269"/>
                </a:cubicBezTo>
                <a:cubicBezTo>
                  <a:pt x="28260" y="2951"/>
                  <a:pt x="28161" y="2622"/>
                  <a:pt x="27967" y="2343"/>
                </a:cubicBezTo>
                <a:cubicBezTo>
                  <a:pt x="27875" y="2242"/>
                  <a:pt x="27779" y="2127"/>
                  <a:pt x="27688" y="2015"/>
                </a:cubicBezTo>
                <a:cubicBezTo>
                  <a:pt x="27336" y="1587"/>
                  <a:pt x="26972" y="1146"/>
                  <a:pt x="26392" y="1005"/>
                </a:cubicBezTo>
                <a:cubicBezTo>
                  <a:pt x="26251" y="944"/>
                  <a:pt x="26119" y="883"/>
                  <a:pt x="25985" y="822"/>
                </a:cubicBezTo>
                <a:cubicBezTo>
                  <a:pt x="25698" y="732"/>
                  <a:pt x="25396" y="707"/>
                  <a:pt x="25091" y="707"/>
                </a:cubicBezTo>
                <a:cubicBezTo>
                  <a:pt x="24897" y="707"/>
                  <a:pt x="24702" y="717"/>
                  <a:pt x="24509" y="727"/>
                </a:cubicBezTo>
                <a:cubicBezTo>
                  <a:pt x="24313" y="737"/>
                  <a:pt x="24113" y="747"/>
                  <a:pt x="23914" y="747"/>
                </a:cubicBezTo>
                <a:cubicBezTo>
                  <a:pt x="23863" y="747"/>
                  <a:pt x="23811" y="746"/>
                  <a:pt x="23759" y="745"/>
                </a:cubicBezTo>
                <a:cubicBezTo>
                  <a:pt x="23728" y="744"/>
                  <a:pt x="23701" y="723"/>
                  <a:pt x="23693" y="695"/>
                </a:cubicBezTo>
                <a:cubicBezTo>
                  <a:pt x="23685" y="670"/>
                  <a:pt x="23694" y="643"/>
                  <a:pt x="23717" y="626"/>
                </a:cubicBezTo>
                <a:lnTo>
                  <a:pt x="23724" y="620"/>
                </a:lnTo>
                <a:cubicBezTo>
                  <a:pt x="24465" y="182"/>
                  <a:pt x="25303" y="129"/>
                  <a:pt x="26135" y="129"/>
                </a:cubicBezTo>
                <a:cubicBezTo>
                  <a:pt x="26272" y="129"/>
                  <a:pt x="26408" y="130"/>
                  <a:pt x="26544" y="132"/>
                </a:cubicBezTo>
                <a:cubicBezTo>
                  <a:pt x="26677" y="133"/>
                  <a:pt x="26813" y="134"/>
                  <a:pt x="26949" y="134"/>
                </a:cubicBezTo>
                <a:cubicBezTo>
                  <a:pt x="27145" y="134"/>
                  <a:pt x="27342" y="132"/>
                  <a:pt x="27534" y="122"/>
                </a:cubicBezTo>
                <a:cubicBezTo>
                  <a:pt x="27536" y="121"/>
                  <a:pt x="27538" y="121"/>
                  <a:pt x="27540" y="121"/>
                </a:cubicBezTo>
                <a:close/>
                <a:moveTo>
                  <a:pt x="25207" y="808"/>
                </a:moveTo>
                <a:cubicBezTo>
                  <a:pt x="25647" y="808"/>
                  <a:pt x="26056" y="982"/>
                  <a:pt x="26452" y="1151"/>
                </a:cubicBezTo>
                <a:lnTo>
                  <a:pt x="26510" y="1176"/>
                </a:lnTo>
                <a:cubicBezTo>
                  <a:pt x="27006" y="1347"/>
                  <a:pt x="27312" y="1744"/>
                  <a:pt x="27609" y="2128"/>
                </a:cubicBezTo>
                <a:cubicBezTo>
                  <a:pt x="27713" y="2265"/>
                  <a:pt x="27822" y="2406"/>
                  <a:pt x="27936" y="2530"/>
                </a:cubicBezTo>
                <a:cubicBezTo>
                  <a:pt x="27942" y="2537"/>
                  <a:pt x="27947" y="2544"/>
                  <a:pt x="27949" y="2553"/>
                </a:cubicBezTo>
                <a:cubicBezTo>
                  <a:pt x="28024" y="2757"/>
                  <a:pt x="28097" y="2961"/>
                  <a:pt x="28171" y="3167"/>
                </a:cubicBezTo>
                <a:cubicBezTo>
                  <a:pt x="28528" y="4166"/>
                  <a:pt x="28898" y="5201"/>
                  <a:pt x="29437" y="6142"/>
                </a:cubicBezTo>
                <a:cubicBezTo>
                  <a:pt x="29562" y="6322"/>
                  <a:pt x="29701" y="6505"/>
                  <a:pt x="29833" y="6683"/>
                </a:cubicBezTo>
                <a:cubicBezTo>
                  <a:pt x="30045" y="6965"/>
                  <a:pt x="30264" y="7258"/>
                  <a:pt x="30455" y="7562"/>
                </a:cubicBezTo>
                <a:cubicBezTo>
                  <a:pt x="30864" y="8199"/>
                  <a:pt x="31511" y="8652"/>
                  <a:pt x="32137" y="9091"/>
                </a:cubicBezTo>
                <a:cubicBezTo>
                  <a:pt x="32269" y="9183"/>
                  <a:pt x="32394" y="9271"/>
                  <a:pt x="32518" y="9360"/>
                </a:cubicBezTo>
                <a:cubicBezTo>
                  <a:pt x="32768" y="9544"/>
                  <a:pt x="33061" y="9682"/>
                  <a:pt x="33344" y="9816"/>
                </a:cubicBezTo>
                <a:cubicBezTo>
                  <a:pt x="33751" y="10008"/>
                  <a:pt x="34171" y="10205"/>
                  <a:pt x="34485" y="10544"/>
                </a:cubicBezTo>
                <a:cubicBezTo>
                  <a:pt x="34661" y="10732"/>
                  <a:pt x="34814" y="10940"/>
                  <a:pt x="34964" y="11140"/>
                </a:cubicBezTo>
                <a:cubicBezTo>
                  <a:pt x="35206" y="11468"/>
                  <a:pt x="35458" y="11804"/>
                  <a:pt x="35798" y="12055"/>
                </a:cubicBezTo>
                <a:cubicBezTo>
                  <a:pt x="36676" y="12732"/>
                  <a:pt x="37154" y="13381"/>
                  <a:pt x="37304" y="14100"/>
                </a:cubicBezTo>
                <a:cubicBezTo>
                  <a:pt x="37395" y="14716"/>
                  <a:pt x="37535" y="15333"/>
                  <a:pt x="37671" y="15929"/>
                </a:cubicBezTo>
                <a:cubicBezTo>
                  <a:pt x="37722" y="16151"/>
                  <a:pt x="37771" y="16367"/>
                  <a:pt x="37818" y="16582"/>
                </a:cubicBezTo>
                <a:cubicBezTo>
                  <a:pt x="37912" y="16981"/>
                  <a:pt x="37787" y="17361"/>
                  <a:pt x="37664" y="17728"/>
                </a:cubicBezTo>
                <a:cubicBezTo>
                  <a:pt x="37636" y="17811"/>
                  <a:pt x="37609" y="17892"/>
                  <a:pt x="37585" y="17971"/>
                </a:cubicBezTo>
                <a:cubicBezTo>
                  <a:pt x="37280" y="18679"/>
                  <a:pt x="36740" y="19243"/>
                  <a:pt x="36219" y="19787"/>
                </a:cubicBezTo>
                <a:lnTo>
                  <a:pt x="36108" y="19904"/>
                </a:lnTo>
                <a:cubicBezTo>
                  <a:pt x="35880" y="20186"/>
                  <a:pt x="35631" y="20465"/>
                  <a:pt x="35389" y="20736"/>
                </a:cubicBezTo>
                <a:cubicBezTo>
                  <a:pt x="35152" y="21001"/>
                  <a:pt x="34906" y="21275"/>
                  <a:pt x="34680" y="21556"/>
                </a:cubicBezTo>
                <a:cubicBezTo>
                  <a:pt x="34479" y="21803"/>
                  <a:pt x="34233" y="22011"/>
                  <a:pt x="33993" y="22212"/>
                </a:cubicBezTo>
                <a:cubicBezTo>
                  <a:pt x="33836" y="22345"/>
                  <a:pt x="33673" y="22482"/>
                  <a:pt x="33526" y="22628"/>
                </a:cubicBezTo>
                <a:cubicBezTo>
                  <a:pt x="33094" y="23055"/>
                  <a:pt x="32740" y="23553"/>
                  <a:pt x="32398" y="24036"/>
                </a:cubicBezTo>
                <a:cubicBezTo>
                  <a:pt x="31994" y="24606"/>
                  <a:pt x="31577" y="25193"/>
                  <a:pt x="31028" y="25671"/>
                </a:cubicBezTo>
                <a:cubicBezTo>
                  <a:pt x="30125" y="26460"/>
                  <a:pt x="29393" y="27319"/>
                  <a:pt x="28852" y="28226"/>
                </a:cubicBezTo>
                <a:cubicBezTo>
                  <a:pt x="28706" y="28452"/>
                  <a:pt x="28545" y="28672"/>
                  <a:pt x="28390" y="28884"/>
                </a:cubicBezTo>
                <a:cubicBezTo>
                  <a:pt x="28022" y="29389"/>
                  <a:pt x="27641" y="29910"/>
                  <a:pt x="27449" y="30508"/>
                </a:cubicBezTo>
                <a:cubicBezTo>
                  <a:pt x="27289" y="31056"/>
                  <a:pt x="27061" y="31596"/>
                  <a:pt x="26859" y="32060"/>
                </a:cubicBezTo>
                <a:cubicBezTo>
                  <a:pt x="26765" y="32250"/>
                  <a:pt x="26687" y="32421"/>
                  <a:pt x="26615" y="32581"/>
                </a:cubicBezTo>
                <a:cubicBezTo>
                  <a:pt x="26450" y="32967"/>
                  <a:pt x="26176" y="33287"/>
                  <a:pt x="25911" y="33596"/>
                </a:cubicBezTo>
                <a:cubicBezTo>
                  <a:pt x="25756" y="33777"/>
                  <a:pt x="25597" y="33962"/>
                  <a:pt x="25463" y="34157"/>
                </a:cubicBezTo>
                <a:cubicBezTo>
                  <a:pt x="25373" y="34273"/>
                  <a:pt x="25289" y="34394"/>
                  <a:pt x="25208" y="34512"/>
                </a:cubicBezTo>
                <a:cubicBezTo>
                  <a:pt x="24978" y="34844"/>
                  <a:pt x="24741" y="35186"/>
                  <a:pt x="24387" y="35429"/>
                </a:cubicBezTo>
                <a:cubicBezTo>
                  <a:pt x="24027" y="35684"/>
                  <a:pt x="23767" y="36038"/>
                  <a:pt x="23517" y="36379"/>
                </a:cubicBezTo>
                <a:cubicBezTo>
                  <a:pt x="23254" y="36738"/>
                  <a:pt x="22982" y="37107"/>
                  <a:pt x="22591" y="37375"/>
                </a:cubicBezTo>
                <a:cubicBezTo>
                  <a:pt x="21354" y="38477"/>
                  <a:pt x="19661" y="39830"/>
                  <a:pt x="17556" y="40514"/>
                </a:cubicBezTo>
                <a:cubicBezTo>
                  <a:pt x="17551" y="40515"/>
                  <a:pt x="17545" y="40516"/>
                  <a:pt x="17539" y="40517"/>
                </a:cubicBezTo>
                <a:cubicBezTo>
                  <a:pt x="16975" y="40565"/>
                  <a:pt x="16399" y="40579"/>
                  <a:pt x="15842" y="40593"/>
                </a:cubicBezTo>
                <a:cubicBezTo>
                  <a:pt x="15561" y="40599"/>
                  <a:pt x="15270" y="40607"/>
                  <a:pt x="14981" y="40618"/>
                </a:cubicBezTo>
                <a:cubicBezTo>
                  <a:pt x="14683" y="40624"/>
                  <a:pt x="14381" y="40643"/>
                  <a:pt x="14088" y="40661"/>
                </a:cubicBezTo>
                <a:cubicBezTo>
                  <a:pt x="13724" y="40683"/>
                  <a:pt x="13353" y="40705"/>
                  <a:pt x="12982" y="40705"/>
                </a:cubicBezTo>
                <a:cubicBezTo>
                  <a:pt x="12755" y="40705"/>
                  <a:pt x="12527" y="40697"/>
                  <a:pt x="12301" y="40675"/>
                </a:cubicBezTo>
                <a:cubicBezTo>
                  <a:pt x="12100" y="40632"/>
                  <a:pt x="11900" y="40596"/>
                  <a:pt x="11708" y="40561"/>
                </a:cubicBezTo>
                <a:cubicBezTo>
                  <a:pt x="10970" y="40429"/>
                  <a:pt x="10209" y="40291"/>
                  <a:pt x="9573" y="39864"/>
                </a:cubicBezTo>
                <a:cubicBezTo>
                  <a:pt x="8827" y="39424"/>
                  <a:pt x="8347" y="38727"/>
                  <a:pt x="7884" y="38054"/>
                </a:cubicBezTo>
                <a:cubicBezTo>
                  <a:pt x="7707" y="37799"/>
                  <a:pt x="7525" y="37534"/>
                  <a:pt x="7332" y="37290"/>
                </a:cubicBezTo>
                <a:cubicBezTo>
                  <a:pt x="7081" y="36959"/>
                  <a:pt x="6817" y="36594"/>
                  <a:pt x="6503" y="36140"/>
                </a:cubicBezTo>
                <a:cubicBezTo>
                  <a:pt x="6328" y="35866"/>
                  <a:pt x="6170" y="35584"/>
                  <a:pt x="6017" y="35310"/>
                </a:cubicBezTo>
                <a:cubicBezTo>
                  <a:pt x="5777" y="34885"/>
                  <a:pt x="5530" y="34444"/>
                  <a:pt x="5227" y="34046"/>
                </a:cubicBezTo>
                <a:cubicBezTo>
                  <a:pt x="5136" y="33880"/>
                  <a:pt x="5039" y="33716"/>
                  <a:pt x="4929" y="33541"/>
                </a:cubicBezTo>
                <a:cubicBezTo>
                  <a:pt x="4927" y="33537"/>
                  <a:pt x="4925" y="33533"/>
                  <a:pt x="4924" y="33528"/>
                </a:cubicBezTo>
                <a:cubicBezTo>
                  <a:pt x="4793" y="33165"/>
                  <a:pt x="4641" y="32802"/>
                  <a:pt x="4493" y="32451"/>
                </a:cubicBezTo>
                <a:cubicBezTo>
                  <a:pt x="4214" y="31788"/>
                  <a:pt x="3925" y="31103"/>
                  <a:pt x="3779" y="30384"/>
                </a:cubicBezTo>
                <a:cubicBezTo>
                  <a:pt x="3662" y="29917"/>
                  <a:pt x="3496" y="29448"/>
                  <a:pt x="3335" y="28995"/>
                </a:cubicBezTo>
                <a:cubicBezTo>
                  <a:pt x="3101" y="28337"/>
                  <a:pt x="2860" y="27658"/>
                  <a:pt x="2760" y="26953"/>
                </a:cubicBezTo>
                <a:cubicBezTo>
                  <a:pt x="2499" y="25927"/>
                  <a:pt x="2441" y="24854"/>
                  <a:pt x="2385" y="23815"/>
                </a:cubicBezTo>
                <a:lnTo>
                  <a:pt x="2385" y="23808"/>
                </a:lnTo>
                <a:cubicBezTo>
                  <a:pt x="2364" y="23448"/>
                  <a:pt x="2344" y="23075"/>
                  <a:pt x="2316" y="22710"/>
                </a:cubicBezTo>
                <a:cubicBezTo>
                  <a:pt x="2312" y="21555"/>
                  <a:pt x="2680" y="20442"/>
                  <a:pt x="3037" y="19366"/>
                </a:cubicBezTo>
                <a:cubicBezTo>
                  <a:pt x="3342" y="18449"/>
                  <a:pt x="3769" y="17593"/>
                  <a:pt x="4315" y="16591"/>
                </a:cubicBezTo>
                <a:cubicBezTo>
                  <a:pt x="4929" y="15580"/>
                  <a:pt x="5473" y="14515"/>
                  <a:pt x="5997" y="13485"/>
                </a:cubicBezTo>
                <a:cubicBezTo>
                  <a:pt x="6103" y="13279"/>
                  <a:pt x="6207" y="13073"/>
                  <a:pt x="6313" y="12868"/>
                </a:cubicBezTo>
                <a:cubicBezTo>
                  <a:pt x="6398" y="12720"/>
                  <a:pt x="6481" y="12574"/>
                  <a:pt x="6564" y="12428"/>
                </a:cubicBezTo>
                <a:cubicBezTo>
                  <a:pt x="7104" y="11478"/>
                  <a:pt x="7659" y="10502"/>
                  <a:pt x="8489" y="9734"/>
                </a:cubicBezTo>
                <a:cubicBezTo>
                  <a:pt x="8729" y="9480"/>
                  <a:pt x="8999" y="9239"/>
                  <a:pt x="9286" y="9016"/>
                </a:cubicBezTo>
                <a:cubicBezTo>
                  <a:pt x="9540" y="8820"/>
                  <a:pt x="9813" y="8636"/>
                  <a:pt x="10097" y="8468"/>
                </a:cubicBezTo>
                <a:cubicBezTo>
                  <a:pt x="10193" y="8417"/>
                  <a:pt x="10288" y="8367"/>
                  <a:pt x="10381" y="8317"/>
                </a:cubicBezTo>
                <a:cubicBezTo>
                  <a:pt x="10822" y="8083"/>
                  <a:pt x="11277" y="7842"/>
                  <a:pt x="11683" y="7549"/>
                </a:cubicBezTo>
                <a:cubicBezTo>
                  <a:pt x="11959" y="7374"/>
                  <a:pt x="12198" y="7152"/>
                  <a:pt x="12429" y="6938"/>
                </a:cubicBezTo>
                <a:cubicBezTo>
                  <a:pt x="12595" y="6784"/>
                  <a:pt x="12766" y="6625"/>
                  <a:pt x="12950" y="6483"/>
                </a:cubicBezTo>
                <a:cubicBezTo>
                  <a:pt x="13226" y="6240"/>
                  <a:pt x="13547" y="6043"/>
                  <a:pt x="13859" y="5852"/>
                </a:cubicBezTo>
                <a:cubicBezTo>
                  <a:pt x="14156" y="5668"/>
                  <a:pt x="14465" y="5478"/>
                  <a:pt x="14733" y="5247"/>
                </a:cubicBezTo>
                <a:cubicBezTo>
                  <a:pt x="14883" y="5128"/>
                  <a:pt x="15027" y="5006"/>
                  <a:pt x="15169" y="4887"/>
                </a:cubicBezTo>
                <a:cubicBezTo>
                  <a:pt x="15524" y="4590"/>
                  <a:pt x="15891" y="4281"/>
                  <a:pt x="16310" y="4044"/>
                </a:cubicBezTo>
                <a:cubicBezTo>
                  <a:pt x="16702" y="3819"/>
                  <a:pt x="17077" y="3554"/>
                  <a:pt x="17440" y="3298"/>
                </a:cubicBezTo>
                <a:cubicBezTo>
                  <a:pt x="17888" y="2982"/>
                  <a:pt x="18350" y="2656"/>
                  <a:pt x="18852" y="2399"/>
                </a:cubicBezTo>
                <a:cubicBezTo>
                  <a:pt x="19142" y="2236"/>
                  <a:pt x="19460" y="2123"/>
                  <a:pt x="19766" y="2013"/>
                </a:cubicBezTo>
                <a:cubicBezTo>
                  <a:pt x="20067" y="1904"/>
                  <a:pt x="20378" y="1791"/>
                  <a:pt x="20659" y="1634"/>
                </a:cubicBezTo>
                <a:cubicBezTo>
                  <a:pt x="20836" y="1564"/>
                  <a:pt x="21009" y="1509"/>
                  <a:pt x="21177" y="1456"/>
                </a:cubicBezTo>
                <a:cubicBezTo>
                  <a:pt x="21275" y="1424"/>
                  <a:pt x="21369" y="1395"/>
                  <a:pt x="21461" y="1363"/>
                </a:cubicBezTo>
                <a:cubicBezTo>
                  <a:pt x="21545" y="1330"/>
                  <a:pt x="21632" y="1294"/>
                  <a:pt x="21720" y="1257"/>
                </a:cubicBezTo>
                <a:cubicBezTo>
                  <a:pt x="22000" y="1142"/>
                  <a:pt x="22289" y="1023"/>
                  <a:pt x="22587" y="938"/>
                </a:cubicBezTo>
                <a:cubicBezTo>
                  <a:pt x="22972" y="851"/>
                  <a:pt x="23363" y="835"/>
                  <a:pt x="23747" y="835"/>
                </a:cubicBezTo>
                <a:cubicBezTo>
                  <a:pt x="23859" y="835"/>
                  <a:pt x="23971" y="837"/>
                  <a:pt x="24082" y="838"/>
                </a:cubicBezTo>
                <a:cubicBezTo>
                  <a:pt x="24193" y="839"/>
                  <a:pt x="24306" y="841"/>
                  <a:pt x="24419" y="841"/>
                </a:cubicBezTo>
                <a:cubicBezTo>
                  <a:pt x="24615" y="841"/>
                  <a:pt x="24813" y="836"/>
                  <a:pt x="25008" y="820"/>
                </a:cubicBezTo>
                <a:cubicBezTo>
                  <a:pt x="25075" y="812"/>
                  <a:pt x="25141" y="808"/>
                  <a:pt x="25207" y="808"/>
                </a:cubicBezTo>
                <a:close/>
                <a:moveTo>
                  <a:pt x="17880" y="2659"/>
                </a:moveTo>
                <a:cubicBezTo>
                  <a:pt x="17905" y="2659"/>
                  <a:pt x="17930" y="2672"/>
                  <a:pt x="17943" y="2693"/>
                </a:cubicBezTo>
                <a:cubicBezTo>
                  <a:pt x="17958" y="2720"/>
                  <a:pt x="17953" y="2754"/>
                  <a:pt x="17929" y="2775"/>
                </a:cubicBezTo>
                <a:cubicBezTo>
                  <a:pt x="17501" y="3161"/>
                  <a:pt x="17005" y="3472"/>
                  <a:pt x="16527" y="3774"/>
                </a:cubicBezTo>
                <a:cubicBezTo>
                  <a:pt x="16024" y="4091"/>
                  <a:pt x="15504" y="4418"/>
                  <a:pt x="15069" y="4827"/>
                </a:cubicBezTo>
                <a:cubicBezTo>
                  <a:pt x="14556" y="5263"/>
                  <a:pt x="14113" y="5580"/>
                  <a:pt x="13678" y="5825"/>
                </a:cubicBezTo>
                <a:cubicBezTo>
                  <a:pt x="13140" y="6119"/>
                  <a:pt x="12681" y="6531"/>
                  <a:pt x="12237" y="6929"/>
                </a:cubicBezTo>
                <a:cubicBezTo>
                  <a:pt x="12158" y="6998"/>
                  <a:pt x="12084" y="7066"/>
                  <a:pt x="12010" y="7132"/>
                </a:cubicBezTo>
                <a:cubicBezTo>
                  <a:pt x="11554" y="7519"/>
                  <a:pt x="11020" y="7807"/>
                  <a:pt x="10502" y="8085"/>
                </a:cubicBezTo>
                <a:cubicBezTo>
                  <a:pt x="9914" y="8401"/>
                  <a:pt x="9310" y="8726"/>
                  <a:pt x="8829" y="9194"/>
                </a:cubicBezTo>
                <a:cubicBezTo>
                  <a:pt x="8718" y="9307"/>
                  <a:pt x="8602" y="9419"/>
                  <a:pt x="8487" y="9533"/>
                </a:cubicBezTo>
                <a:lnTo>
                  <a:pt x="8479" y="9541"/>
                </a:lnTo>
                <a:cubicBezTo>
                  <a:pt x="8079" y="9931"/>
                  <a:pt x="7666" y="10336"/>
                  <a:pt x="7359" y="10805"/>
                </a:cubicBezTo>
                <a:cubicBezTo>
                  <a:pt x="6976" y="11371"/>
                  <a:pt x="6606" y="11990"/>
                  <a:pt x="6225" y="12697"/>
                </a:cubicBezTo>
                <a:cubicBezTo>
                  <a:pt x="5968" y="13142"/>
                  <a:pt x="5738" y="13607"/>
                  <a:pt x="5516" y="14057"/>
                </a:cubicBezTo>
                <a:cubicBezTo>
                  <a:pt x="5404" y="14285"/>
                  <a:pt x="5291" y="14514"/>
                  <a:pt x="5176" y="14739"/>
                </a:cubicBezTo>
                <a:cubicBezTo>
                  <a:pt x="5007" y="15050"/>
                  <a:pt x="4829" y="15362"/>
                  <a:pt x="4657" y="15664"/>
                </a:cubicBezTo>
                <a:lnTo>
                  <a:pt x="4651" y="15675"/>
                </a:lnTo>
                <a:cubicBezTo>
                  <a:pt x="4491" y="15955"/>
                  <a:pt x="4326" y="16244"/>
                  <a:pt x="4169" y="16532"/>
                </a:cubicBezTo>
                <a:cubicBezTo>
                  <a:pt x="2957" y="18662"/>
                  <a:pt x="2275" y="20779"/>
                  <a:pt x="2140" y="22822"/>
                </a:cubicBezTo>
                <a:cubicBezTo>
                  <a:pt x="2115" y="23394"/>
                  <a:pt x="2180" y="23973"/>
                  <a:pt x="2244" y="24533"/>
                </a:cubicBezTo>
                <a:cubicBezTo>
                  <a:pt x="2297" y="25001"/>
                  <a:pt x="2352" y="25484"/>
                  <a:pt x="2355" y="25966"/>
                </a:cubicBezTo>
                <a:cubicBezTo>
                  <a:pt x="2381" y="26211"/>
                  <a:pt x="2452" y="26464"/>
                  <a:pt x="2520" y="26709"/>
                </a:cubicBezTo>
                <a:cubicBezTo>
                  <a:pt x="2600" y="26994"/>
                  <a:pt x="2683" y="27289"/>
                  <a:pt x="2700" y="27595"/>
                </a:cubicBezTo>
                <a:cubicBezTo>
                  <a:pt x="2827" y="28040"/>
                  <a:pt x="2988" y="28489"/>
                  <a:pt x="3143" y="28922"/>
                </a:cubicBezTo>
                <a:cubicBezTo>
                  <a:pt x="3377" y="29579"/>
                  <a:pt x="3620" y="30258"/>
                  <a:pt x="3758" y="30955"/>
                </a:cubicBezTo>
                <a:cubicBezTo>
                  <a:pt x="3863" y="31342"/>
                  <a:pt x="4030" y="31724"/>
                  <a:pt x="4190" y="32093"/>
                </a:cubicBezTo>
                <a:cubicBezTo>
                  <a:pt x="4315" y="32380"/>
                  <a:pt x="4444" y="32676"/>
                  <a:pt x="4546" y="32979"/>
                </a:cubicBezTo>
                <a:cubicBezTo>
                  <a:pt x="4755" y="33610"/>
                  <a:pt x="5129" y="34163"/>
                  <a:pt x="5431" y="34573"/>
                </a:cubicBezTo>
                <a:cubicBezTo>
                  <a:pt x="5610" y="34864"/>
                  <a:pt x="5780" y="35163"/>
                  <a:pt x="5940" y="35465"/>
                </a:cubicBezTo>
                <a:cubicBezTo>
                  <a:pt x="5971" y="35523"/>
                  <a:pt x="6034" y="35637"/>
                  <a:pt x="6070" y="35703"/>
                </a:cubicBezTo>
                <a:lnTo>
                  <a:pt x="6076" y="35714"/>
                </a:lnTo>
                <a:cubicBezTo>
                  <a:pt x="6455" y="36328"/>
                  <a:pt x="6892" y="36924"/>
                  <a:pt x="7314" y="37500"/>
                </a:cubicBezTo>
                <a:cubicBezTo>
                  <a:pt x="7601" y="37891"/>
                  <a:pt x="7897" y="38295"/>
                  <a:pt x="8174" y="38703"/>
                </a:cubicBezTo>
                <a:cubicBezTo>
                  <a:pt x="8819" y="39633"/>
                  <a:pt x="9719" y="40271"/>
                  <a:pt x="10711" y="40502"/>
                </a:cubicBezTo>
                <a:cubicBezTo>
                  <a:pt x="11578" y="40694"/>
                  <a:pt x="12469" y="40892"/>
                  <a:pt x="13367" y="40892"/>
                </a:cubicBezTo>
                <a:cubicBezTo>
                  <a:pt x="13550" y="40892"/>
                  <a:pt x="13733" y="40884"/>
                  <a:pt x="13917" y="40866"/>
                </a:cubicBezTo>
                <a:cubicBezTo>
                  <a:pt x="14317" y="40821"/>
                  <a:pt x="14725" y="40816"/>
                  <a:pt x="15122" y="40812"/>
                </a:cubicBezTo>
                <a:cubicBezTo>
                  <a:pt x="15607" y="40807"/>
                  <a:pt x="16109" y="40802"/>
                  <a:pt x="16593" y="40721"/>
                </a:cubicBezTo>
                <a:cubicBezTo>
                  <a:pt x="16597" y="40720"/>
                  <a:pt x="16602" y="40719"/>
                  <a:pt x="16606" y="40719"/>
                </a:cubicBezTo>
                <a:cubicBezTo>
                  <a:pt x="16638" y="40719"/>
                  <a:pt x="16667" y="40740"/>
                  <a:pt x="16675" y="40770"/>
                </a:cubicBezTo>
                <a:cubicBezTo>
                  <a:pt x="16684" y="40805"/>
                  <a:pt x="16662" y="40840"/>
                  <a:pt x="16627" y="40851"/>
                </a:cubicBezTo>
                <a:cubicBezTo>
                  <a:pt x="16486" y="40892"/>
                  <a:pt x="16345" y="40943"/>
                  <a:pt x="16207" y="40991"/>
                </a:cubicBezTo>
                <a:cubicBezTo>
                  <a:pt x="15846" y="41120"/>
                  <a:pt x="15477" y="41250"/>
                  <a:pt x="15078" y="41250"/>
                </a:cubicBezTo>
                <a:cubicBezTo>
                  <a:pt x="15052" y="41250"/>
                  <a:pt x="15025" y="41250"/>
                  <a:pt x="14998" y="41248"/>
                </a:cubicBezTo>
                <a:cubicBezTo>
                  <a:pt x="14344" y="41257"/>
                  <a:pt x="13673" y="41289"/>
                  <a:pt x="13025" y="41319"/>
                </a:cubicBezTo>
                <a:cubicBezTo>
                  <a:pt x="12270" y="41355"/>
                  <a:pt x="11494" y="41391"/>
                  <a:pt x="10722" y="41391"/>
                </a:cubicBezTo>
                <a:cubicBezTo>
                  <a:pt x="10590" y="41391"/>
                  <a:pt x="10459" y="41390"/>
                  <a:pt x="10328" y="41388"/>
                </a:cubicBezTo>
                <a:cubicBezTo>
                  <a:pt x="10138" y="41353"/>
                  <a:pt x="9954" y="41323"/>
                  <a:pt x="9777" y="41292"/>
                </a:cubicBezTo>
                <a:cubicBezTo>
                  <a:pt x="8981" y="41157"/>
                  <a:pt x="8156" y="41018"/>
                  <a:pt x="7469" y="40568"/>
                </a:cubicBezTo>
                <a:cubicBezTo>
                  <a:pt x="6725" y="40134"/>
                  <a:pt x="6247" y="39444"/>
                  <a:pt x="5786" y="38776"/>
                </a:cubicBezTo>
                <a:lnTo>
                  <a:pt x="5786" y="38777"/>
                </a:lnTo>
                <a:cubicBezTo>
                  <a:pt x="5635" y="38560"/>
                  <a:pt x="5482" y="38336"/>
                  <a:pt x="5319" y="38124"/>
                </a:cubicBezTo>
                <a:cubicBezTo>
                  <a:pt x="5002" y="37707"/>
                  <a:pt x="4690" y="37274"/>
                  <a:pt x="4390" y="36839"/>
                </a:cubicBezTo>
                <a:cubicBezTo>
                  <a:pt x="4142" y="36448"/>
                  <a:pt x="3893" y="36010"/>
                  <a:pt x="3602" y="35458"/>
                </a:cubicBezTo>
                <a:lnTo>
                  <a:pt x="3413" y="35184"/>
                </a:lnTo>
                <a:cubicBezTo>
                  <a:pt x="3312" y="35036"/>
                  <a:pt x="3211" y="34889"/>
                  <a:pt x="3111" y="34740"/>
                </a:cubicBezTo>
                <a:cubicBezTo>
                  <a:pt x="3004" y="34548"/>
                  <a:pt x="2908" y="34385"/>
                  <a:pt x="2816" y="34240"/>
                </a:cubicBezTo>
                <a:cubicBezTo>
                  <a:pt x="2700" y="33972"/>
                  <a:pt x="2600" y="33708"/>
                  <a:pt x="2503" y="33453"/>
                </a:cubicBezTo>
                <a:cubicBezTo>
                  <a:pt x="2370" y="33106"/>
                  <a:pt x="2233" y="32748"/>
                  <a:pt x="2072" y="32405"/>
                </a:cubicBezTo>
                <a:cubicBezTo>
                  <a:pt x="1895" y="32018"/>
                  <a:pt x="1794" y="31606"/>
                  <a:pt x="1695" y="31207"/>
                </a:cubicBezTo>
                <a:cubicBezTo>
                  <a:pt x="1613" y="30872"/>
                  <a:pt x="1528" y="30525"/>
                  <a:pt x="1398" y="30199"/>
                </a:cubicBezTo>
                <a:cubicBezTo>
                  <a:pt x="746" y="28494"/>
                  <a:pt x="385" y="26838"/>
                  <a:pt x="325" y="25278"/>
                </a:cubicBezTo>
                <a:cubicBezTo>
                  <a:pt x="313" y="25068"/>
                  <a:pt x="296" y="24853"/>
                  <a:pt x="279" y="24644"/>
                </a:cubicBezTo>
                <a:cubicBezTo>
                  <a:pt x="212" y="23803"/>
                  <a:pt x="142" y="22938"/>
                  <a:pt x="341" y="22096"/>
                </a:cubicBezTo>
                <a:cubicBezTo>
                  <a:pt x="701" y="20439"/>
                  <a:pt x="1328" y="18822"/>
                  <a:pt x="2203" y="17291"/>
                </a:cubicBezTo>
                <a:cubicBezTo>
                  <a:pt x="2808" y="16293"/>
                  <a:pt x="3346" y="15241"/>
                  <a:pt x="3865" y="14222"/>
                </a:cubicBezTo>
                <a:cubicBezTo>
                  <a:pt x="3978" y="14002"/>
                  <a:pt x="4089" y="13783"/>
                  <a:pt x="4201" y="13565"/>
                </a:cubicBezTo>
                <a:cubicBezTo>
                  <a:pt x="4287" y="13416"/>
                  <a:pt x="4371" y="13269"/>
                  <a:pt x="4455" y="13120"/>
                </a:cubicBezTo>
                <a:cubicBezTo>
                  <a:pt x="4991" y="12177"/>
                  <a:pt x="5544" y="11203"/>
                  <a:pt x="6373" y="10436"/>
                </a:cubicBezTo>
                <a:cubicBezTo>
                  <a:pt x="6614" y="10182"/>
                  <a:pt x="6882" y="9940"/>
                  <a:pt x="7169" y="9718"/>
                </a:cubicBezTo>
                <a:cubicBezTo>
                  <a:pt x="7423" y="9521"/>
                  <a:pt x="7697" y="9337"/>
                  <a:pt x="7983" y="9169"/>
                </a:cubicBezTo>
                <a:cubicBezTo>
                  <a:pt x="8085" y="9114"/>
                  <a:pt x="8183" y="9061"/>
                  <a:pt x="8283" y="9008"/>
                </a:cubicBezTo>
                <a:cubicBezTo>
                  <a:pt x="8718" y="8777"/>
                  <a:pt x="9165" y="8540"/>
                  <a:pt x="9563" y="8253"/>
                </a:cubicBezTo>
                <a:cubicBezTo>
                  <a:pt x="9843" y="8075"/>
                  <a:pt x="10086" y="7851"/>
                  <a:pt x="10320" y="7633"/>
                </a:cubicBezTo>
                <a:cubicBezTo>
                  <a:pt x="10486" y="7479"/>
                  <a:pt x="10658" y="7321"/>
                  <a:pt x="10844" y="7178"/>
                </a:cubicBezTo>
                <a:cubicBezTo>
                  <a:pt x="11119" y="6937"/>
                  <a:pt x="11438" y="6740"/>
                  <a:pt x="11745" y="6550"/>
                </a:cubicBezTo>
                <a:cubicBezTo>
                  <a:pt x="12045" y="6365"/>
                  <a:pt x="12355" y="6175"/>
                  <a:pt x="12621" y="5943"/>
                </a:cubicBezTo>
                <a:cubicBezTo>
                  <a:pt x="12772" y="5824"/>
                  <a:pt x="12918" y="5701"/>
                  <a:pt x="13059" y="5583"/>
                </a:cubicBezTo>
                <a:cubicBezTo>
                  <a:pt x="13414" y="5286"/>
                  <a:pt x="13781" y="4979"/>
                  <a:pt x="14199" y="4741"/>
                </a:cubicBezTo>
                <a:cubicBezTo>
                  <a:pt x="14588" y="4517"/>
                  <a:pt x="14967" y="4251"/>
                  <a:pt x="15332" y="3994"/>
                </a:cubicBezTo>
                <a:cubicBezTo>
                  <a:pt x="16101" y="3454"/>
                  <a:pt x="16897" y="2895"/>
                  <a:pt x="17862" y="2662"/>
                </a:cubicBezTo>
                <a:cubicBezTo>
                  <a:pt x="17868" y="2660"/>
                  <a:pt x="17874" y="2659"/>
                  <a:pt x="17880" y="2659"/>
                </a:cubicBezTo>
                <a:close/>
                <a:moveTo>
                  <a:pt x="27357" y="1"/>
                </a:moveTo>
                <a:cubicBezTo>
                  <a:pt x="27324" y="1"/>
                  <a:pt x="27290" y="2"/>
                  <a:pt x="27257" y="5"/>
                </a:cubicBezTo>
                <a:cubicBezTo>
                  <a:pt x="26945" y="25"/>
                  <a:pt x="26624" y="26"/>
                  <a:pt x="26313" y="26"/>
                </a:cubicBezTo>
                <a:cubicBezTo>
                  <a:pt x="25445" y="26"/>
                  <a:pt x="24546" y="26"/>
                  <a:pt x="23775" y="464"/>
                </a:cubicBezTo>
                <a:cubicBezTo>
                  <a:pt x="23419" y="644"/>
                  <a:pt x="23032" y="709"/>
                  <a:pt x="22658" y="772"/>
                </a:cubicBezTo>
                <a:cubicBezTo>
                  <a:pt x="22293" y="832"/>
                  <a:pt x="21915" y="895"/>
                  <a:pt x="21582" y="1065"/>
                </a:cubicBezTo>
                <a:cubicBezTo>
                  <a:pt x="21458" y="1113"/>
                  <a:pt x="21344" y="1171"/>
                  <a:pt x="21232" y="1228"/>
                </a:cubicBezTo>
                <a:cubicBezTo>
                  <a:pt x="21006" y="1342"/>
                  <a:pt x="20773" y="1460"/>
                  <a:pt x="20506" y="1484"/>
                </a:cubicBezTo>
                <a:cubicBezTo>
                  <a:pt x="19913" y="1524"/>
                  <a:pt x="19374" y="1796"/>
                  <a:pt x="18853" y="2057"/>
                </a:cubicBezTo>
                <a:cubicBezTo>
                  <a:pt x="18761" y="2103"/>
                  <a:pt x="18669" y="2150"/>
                  <a:pt x="18578" y="2194"/>
                </a:cubicBezTo>
                <a:cubicBezTo>
                  <a:pt x="18267" y="2363"/>
                  <a:pt x="17929" y="2488"/>
                  <a:pt x="17601" y="2609"/>
                </a:cubicBezTo>
                <a:cubicBezTo>
                  <a:pt x="17274" y="2730"/>
                  <a:pt x="16938" y="2855"/>
                  <a:pt x="16630" y="3022"/>
                </a:cubicBezTo>
                <a:cubicBezTo>
                  <a:pt x="16132" y="3303"/>
                  <a:pt x="15689" y="3589"/>
                  <a:pt x="15272" y="3897"/>
                </a:cubicBezTo>
                <a:cubicBezTo>
                  <a:pt x="14970" y="4129"/>
                  <a:pt x="14639" y="4336"/>
                  <a:pt x="14319" y="4537"/>
                </a:cubicBezTo>
                <a:cubicBezTo>
                  <a:pt x="13845" y="4833"/>
                  <a:pt x="13357" y="5139"/>
                  <a:pt x="12955" y="5528"/>
                </a:cubicBezTo>
                <a:cubicBezTo>
                  <a:pt x="12555" y="5894"/>
                  <a:pt x="12093" y="6189"/>
                  <a:pt x="11646" y="6474"/>
                </a:cubicBezTo>
                <a:cubicBezTo>
                  <a:pt x="11134" y="6801"/>
                  <a:pt x="10607" y="7138"/>
                  <a:pt x="10181" y="7577"/>
                </a:cubicBezTo>
                <a:cubicBezTo>
                  <a:pt x="10056" y="7702"/>
                  <a:pt x="9922" y="7820"/>
                  <a:pt x="9768" y="7939"/>
                </a:cubicBezTo>
                <a:cubicBezTo>
                  <a:pt x="9344" y="8266"/>
                  <a:pt x="8866" y="8524"/>
                  <a:pt x="8405" y="8775"/>
                </a:cubicBezTo>
                <a:cubicBezTo>
                  <a:pt x="7814" y="9094"/>
                  <a:pt x="7204" y="9424"/>
                  <a:pt x="6719" y="9891"/>
                </a:cubicBezTo>
                <a:cubicBezTo>
                  <a:pt x="6617" y="9993"/>
                  <a:pt x="6514" y="10094"/>
                  <a:pt x="6409" y="10196"/>
                </a:cubicBezTo>
                <a:cubicBezTo>
                  <a:pt x="5970" y="10626"/>
                  <a:pt x="5515" y="11072"/>
                  <a:pt x="5185" y="11590"/>
                </a:cubicBezTo>
                <a:cubicBezTo>
                  <a:pt x="4362" y="12839"/>
                  <a:pt x="3679" y="14177"/>
                  <a:pt x="3065" y="15436"/>
                </a:cubicBezTo>
                <a:cubicBezTo>
                  <a:pt x="2901" y="15735"/>
                  <a:pt x="2734" y="16031"/>
                  <a:pt x="2571" y="16316"/>
                </a:cubicBezTo>
                <a:lnTo>
                  <a:pt x="2564" y="16326"/>
                </a:lnTo>
                <a:cubicBezTo>
                  <a:pt x="2396" y="16623"/>
                  <a:pt x="2222" y="16929"/>
                  <a:pt x="2057" y="17233"/>
                </a:cubicBezTo>
                <a:cubicBezTo>
                  <a:pt x="846" y="19359"/>
                  <a:pt x="163" y="21473"/>
                  <a:pt x="28" y="23512"/>
                </a:cubicBezTo>
                <a:cubicBezTo>
                  <a:pt x="1" y="24089"/>
                  <a:pt x="68" y="24672"/>
                  <a:pt x="132" y="25237"/>
                </a:cubicBezTo>
                <a:cubicBezTo>
                  <a:pt x="186" y="25705"/>
                  <a:pt x="241" y="26188"/>
                  <a:pt x="243" y="26670"/>
                </a:cubicBezTo>
                <a:cubicBezTo>
                  <a:pt x="269" y="26916"/>
                  <a:pt x="340" y="27167"/>
                  <a:pt x="408" y="27410"/>
                </a:cubicBezTo>
                <a:cubicBezTo>
                  <a:pt x="488" y="27694"/>
                  <a:pt x="570" y="27988"/>
                  <a:pt x="587" y="28292"/>
                </a:cubicBezTo>
                <a:cubicBezTo>
                  <a:pt x="714" y="28739"/>
                  <a:pt x="875" y="29192"/>
                  <a:pt x="1033" y="29630"/>
                </a:cubicBezTo>
                <a:cubicBezTo>
                  <a:pt x="1266" y="30285"/>
                  <a:pt x="1508" y="30962"/>
                  <a:pt x="1647" y="31656"/>
                </a:cubicBezTo>
                <a:cubicBezTo>
                  <a:pt x="1752" y="32036"/>
                  <a:pt x="1903" y="32400"/>
                  <a:pt x="2095" y="32830"/>
                </a:cubicBezTo>
                <a:cubicBezTo>
                  <a:pt x="2202" y="33059"/>
                  <a:pt x="2291" y="33298"/>
                  <a:pt x="2378" y="33531"/>
                </a:cubicBezTo>
                <a:cubicBezTo>
                  <a:pt x="2532" y="33939"/>
                  <a:pt x="2689" y="34360"/>
                  <a:pt x="2945" y="34729"/>
                </a:cubicBezTo>
                <a:cubicBezTo>
                  <a:pt x="3234" y="35145"/>
                  <a:pt x="3564" y="35643"/>
                  <a:pt x="3828" y="36165"/>
                </a:cubicBezTo>
                <a:lnTo>
                  <a:pt x="3838" y="36184"/>
                </a:lnTo>
                <a:cubicBezTo>
                  <a:pt x="3874" y="36250"/>
                  <a:pt x="3933" y="36358"/>
                  <a:pt x="3965" y="36417"/>
                </a:cubicBezTo>
                <a:cubicBezTo>
                  <a:pt x="4318" y="36995"/>
                  <a:pt x="4730" y="37555"/>
                  <a:pt x="5129" y="38098"/>
                </a:cubicBezTo>
                <a:lnTo>
                  <a:pt x="5140" y="38114"/>
                </a:lnTo>
                <a:cubicBezTo>
                  <a:pt x="5320" y="38346"/>
                  <a:pt x="5491" y="38593"/>
                  <a:pt x="5657" y="38831"/>
                </a:cubicBezTo>
                <a:cubicBezTo>
                  <a:pt x="6144" y="39534"/>
                  <a:pt x="6648" y="40260"/>
                  <a:pt x="7424" y="40708"/>
                </a:cubicBezTo>
                <a:lnTo>
                  <a:pt x="7425" y="40709"/>
                </a:lnTo>
                <a:cubicBezTo>
                  <a:pt x="8064" y="41129"/>
                  <a:pt x="8840" y="41270"/>
                  <a:pt x="9591" y="41406"/>
                </a:cubicBezTo>
                <a:cubicBezTo>
                  <a:pt x="9758" y="41435"/>
                  <a:pt x="9924" y="41465"/>
                  <a:pt x="10087" y="41498"/>
                </a:cubicBezTo>
                <a:cubicBezTo>
                  <a:pt x="10429" y="41563"/>
                  <a:pt x="10777" y="41585"/>
                  <a:pt x="11126" y="41585"/>
                </a:cubicBezTo>
                <a:cubicBezTo>
                  <a:pt x="11465" y="41585"/>
                  <a:pt x="11804" y="41564"/>
                  <a:pt x="12137" y="41544"/>
                </a:cubicBezTo>
                <a:cubicBezTo>
                  <a:pt x="12471" y="41524"/>
                  <a:pt x="12815" y="41502"/>
                  <a:pt x="13156" y="41502"/>
                </a:cubicBezTo>
                <a:cubicBezTo>
                  <a:pt x="13194" y="41502"/>
                  <a:pt x="13233" y="41503"/>
                  <a:pt x="13271" y="41503"/>
                </a:cubicBezTo>
                <a:lnTo>
                  <a:pt x="13348" y="41502"/>
                </a:lnTo>
                <a:cubicBezTo>
                  <a:pt x="14354" y="41489"/>
                  <a:pt x="15395" y="41475"/>
                  <a:pt x="16336" y="41120"/>
                </a:cubicBezTo>
                <a:cubicBezTo>
                  <a:pt x="16848" y="40936"/>
                  <a:pt x="17374" y="40767"/>
                  <a:pt x="17883" y="40602"/>
                </a:cubicBezTo>
                <a:cubicBezTo>
                  <a:pt x="18826" y="40295"/>
                  <a:pt x="19800" y="39980"/>
                  <a:pt x="20715" y="39572"/>
                </a:cubicBezTo>
                <a:cubicBezTo>
                  <a:pt x="21933" y="39083"/>
                  <a:pt x="23006" y="38292"/>
                  <a:pt x="23984" y="37508"/>
                </a:cubicBezTo>
                <a:cubicBezTo>
                  <a:pt x="24152" y="37354"/>
                  <a:pt x="24336" y="37204"/>
                  <a:pt x="24514" y="37058"/>
                </a:cubicBezTo>
                <a:cubicBezTo>
                  <a:pt x="24880" y="36757"/>
                  <a:pt x="25259" y="36447"/>
                  <a:pt x="25548" y="36070"/>
                </a:cubicBezTo>
                <a:lnTo>
                  <a:pt x="25644" y="35940"/>
                </a:lnTo>
                <a:cubicBezTo>
                  <a:pt x="25953" y="35523"/>
                  <a:pt x="26271" y="35097"/>
                  <a:pt x="26702" y="34777"/>
                </a:cubicBezTo>
                <a:cubicBezTo>
                  <a:pt x="27035" y="34521"/>
                  <a:pt x="27272" y="34176"/>
                  <a:pt x="27502" y="33844"/>
                </a:cubicBezTo>
                <a:cubicBezTo>
                  <a:pt x="27631" y="33656"/>
                  <a:pt x="27764" y="33464"/>
                  <a:pt x="27914" y="33286"/>
                </a:cubicBezTo>
                <a:cubicBezTo>
                  <a:pt x="28015" y="33148"/>
                  <a:pt x="28132" y="33012"/>
                  <a:pt x="28244" y="32880"/>
                </a:cubicBezTo>
                <a:cubicBezTo>
                  <a:pt x="28462" y="32629"/>
                  <a:pt x="28687" y="32367"/>
                  <a:pt x="28816" y="32061"/>
                </a:cubicBezTo>
                <a:cubicBezTo>
                  <a:pt x="28936" y="31814"/>
                  <a:pt x="29063" y="31550"/>
                  <a:pt x="29182" y="31283"/>
                </a:cubicBezTo>
                <a:cubicBezTo>
                  <a:pt x="29394" y="30832"/>
                  <a:pt x="29557" y="30371"/>
                  <a:pt x="29738" y="29816"/>
                </a:cubicBezTo>
                <a:cubicBezTo>
                  <a:pt x="29941" y="29234"/>
                  <a:pt x="30309" y="28734"/>
                  <a:pt x="30665" y="28250"/>
                </a:cubicBezTo>
                <a:cubicBezTo>
                  <a:pt x="30839" y="28011"/>
                  <a:pt x="31020" y="27766"/>
                  <a:pt x="31177" y="27515"/>
                </a:cubicBezTo>
                <a:cubicBezTo>
                  <a:pt x="31823" y="26490"/>
                  <a:pt x="32594" y="25615"/>
                  <a:pt x="33470" y="24913"/>
                </a:cubicBezTo>
                <a:cubicBezTo>
                  <a:pt x="33886" y="24486"/>
                  <a:pt x="34242" y="23987"/>
                  <a:pt x="34585" y="23504"/>
                </a:cubicBezTo>
                <a:cubicBezTo>
                  <a:pt x="34959" y="22980"/>
                  <a:pt x="35345" y="22437"/>
                  <a:pt x="35823" y="21971"/>
                </a:cubicBezTo>
                <a:cubicBezTo>
                  <a:pt x="36541" y="21388"/>
                  <a:pt x="37140" y="20684"/>
                  <a:pt x="37718" y="20005"/>
                </a:cubicBezTo>
                <a:cubicBezTo>
                  <a:pt x="38090" y="19567"/>
                  <a:pt x="38473" y="19116"/>
                  <a:pt x="38885" y="18700"/>
                </a:cubicBezTo>
                <a:cubicBezTo>
                  <a:pt x="39523" y="18059"/>
                  <a:pt x="39946" y="17244"/>
                  <a:pt x="40079" y="16406"/>
                </a:cubicBezTo>
                <a:cubicBezTo>
                  <a:pt x="40112" y="15956"/>
                  <a:pt x="39998" y="15504"/>
                  <a:pt x="39885" y="15069"/>
                </a:cubicBezTo>
                <a:cubicBezTo>
                  <a:pt x="39819" y="14808"/>
                  <a:pt x="39751" y="14541"/>
                  <a:pt x="39714" y="14273"/>
                </a:cubicBezTo>
                <a:cubicBezTo>
                  <a:pt x="39681" y="14127"/>
                  <a:pt x="39653" y="13974"/>
                  <a:pt x="39625" y="13826"/>
                </a:cubicBezTo>
                <a:cubicBezTo>
                  <a:pt x="39565" y="13501"/>
                  <a:pt x="39503" y="13165"/>
                  <a:pt x="39391" y="12846"/>
                </a:cubicBezTo>
                <a:cubicBezTo>
                  <a:pt x="39130" y="12232"/>
                  <a:pt x="38610" y="11777"/>
                  <a:pt x="38107" y="11338"/>
                </a:cubicBezTo>
                <a:cubicBezTo>
                  <a:pt x="37938" y="11190"/>
                  <a:pt x="37764" y="11037"/>
                  <a:pt x="37600" y="10880"/>
                </a:cubicBezTo>
                <a:cubicBezTo>
                  <a:pt x="37526" y="10784"/>
                  <a:pt x="37459" y="10694"/>
                  <a:pt x="37393" y="10604"/>
                </a:cubicBezTo>
                <a:cubicBezTo>
                  <a:pt x="36955" y="10014"/>
                  <a:pt x="36502" y="9406"/>
                  <a:pt x="35788" y="9109"/>
                </a:cubicBezTo>
                <a:cubicBezTo>
                  <a:pt x="35135" y="8849"/>
                  <a:pt x="34568" y="8438"/>
                  <a:pt x="34019" y="8041"/>
                </a:cubicBezTo>
                <a:cubicBezTo>
                  <a:pt x="33886" y="7945"/>
                  <a:pt x="33754" y="7849"/>
                  <a:pt x="33621" y="7756"/>
                </a:cubicBezTo>
                <a:cubicBezTo>
                  <a:pt x="33094" y="7383"/>
                  <a:pt x="32741" y="6865"/>
                  <a:pt x="32401" y="6362"/>
                </a:cubicBezTo>
                <a:cubicBezTo>
                  <a:pt x="32209" y="6079"/>
                  <a:pt x="32010" y="5787"/>
                  <a:pt x="31784" y="5526"/>
                </a:cubicBezTo>
                <a:cubicBezTo>
                  <a:pt x="31228" y="4648"/>
                  <a:pt x="30874" y="3678"/>
                  <a:pt x="30532" y="2738"/>
                </a:cubicBezTo>
                <a:cubicBezTo>
                  <a:pt x="30418" y="2429"/>
                  <a:pt x="30301" y="2109"/>
                  <a:pt x="30179" y="1797"/>
                </a:cubicBezTo>
                <a:cubicBezTo>
                  <a:pt x="30100" y="1700"/>
                  <a:pt x="30023" y="1599"/>
                  <a:pt x="29948" y="1502"/>
                </a:cubicBezTo>
                <a:cubicBezTo>
                  <a:pt x="29557" y="996"/>
                  <a:pt x="29156" y="478"/>
                  <a:pt x="28506" y="307"/>
                </a:cubicBezTo>
                <a:cubicBezTo>
                  <a:pt x="28371" y="247"/>
                  <a:pt x="28245" y="190"/>
                  <a:pt x="28120" y="132"/>
                </a:cubicBezTo>
                <a:lnTo>
                  <a:pt x="28100" y="123"/>
                </a:lnTo>
                <a:cubicBezTo>
                  <a:pt x="28057" y="115"/>
                  <a:pt x="28007" y="104"/>
                  <a:pt x="27957" y="91"/>
                </a:cubicBezTo>
                <a:cubicBezTo>
                  <a:pt x="27761" y="47"/>
                  <a:pt x="27559" y="1"/>
                  <a:pt x="27357" y="1"/>
                </a:cubicBezTo>
                <a:close/>
              </a:path>
            </a:pathLst>
          </a:cu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" name="Google Shape;14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384710" y="-3136392"/>
            <a:ext cx="3593591" cy="36484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1427126" y="850392"/>
            <a:ext cx="182879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80482" y="-420624"/>
            <a:ext cx="2880361" cy="6217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878162" y="-88392"/>
            <a:ext cx="1325880" cy="11338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923882" y="2752344"/>
            <a:ext cx="530352" cy="2185416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2"/>
          <p:cNvSpPr/>
          <p:nvPr/>
        </p:nvSpPr>
        <p:spPr>
          <a:xfrm>
            <a:off x="7789725" y="-1830875"/>
            <a:ext cx="2723459" cy="2315694"/>
          </a:xfrm>
          <a:custGeom>
            <a:avLst/>
            <a:gdLst/>
            <a:ahLst/>
            <a:cxnLst/>
            <a:rect l="l" t="t" r="r" b="b"/>
            <a:pathLst>
              <a:path w="31064" h="26413" extrusionOk="0">
                <a:moveTo>
                  <a:pt x="13383" y="186"/>
                </a:moveTo>
                <a:cubicBezTo>
                  <a:pt x="13550" y="186"/>
                  <a:pt x="13713" y="210"/>
                  <a:pt x="13860" y="293"/>
                </a:cubicBezTo>
                <a:cubicBezTo>
                  <a:pt x="14702" y="807"/>
                  <a:pt x="15710" y="970"/>
                  <a:pt x="16666" y="1199"/>
                </a:cubicBezTo>
                <a:cubicBezTo>
                  <a:pt x="17080" y="1309"/>
                  <a:pt x="17496" y="1428"/>
                  <a:pt x="17928" y="1445"/>
                </a:cubicBezTo>
                <a:cubicBezTo>
                  <a:pt x="19377" y="1669"/>
                  <a:pt x="20809" y="2016"/>
                  <a:pt x="22145" y="2607"/>
                </a:cubicBezTo>
                <a:cubicBezTo>
                  <a:pt x="22627" y="2854"/>
                  <a:pt x="23064" y="3173"/>
                  <a:pt x="23548" y="3421"/>
                </a:cubicBezTo>
                <a:cubicBezTo>
                  <a:pt x="23941" y="3646"/>
                  <a:pt x="24370" y="3829"/>
                  <a:pt x="24699" y="4138"/>
                </a:cubicBezTo>
                <a:cubicBezTo>
                  <a:pt x="24960" y="4374"/>
                  <a:pt x="25282" y="4541"/>
                  <a:pt x="25531" y="4788"/>
                </a:cubicBezTo>
                <a:cubicBezTo>
                  <a:pt x="25721" y="5026"/>
                  <a:pt x="25895" y="5274"/>
                  <a:pt x="26092" y="5508"/>
                </a:cubicBezTo>
                <a:cubicBezTo>
                  <a:pt x="26414" y="5897"/>
                  <a:pt x="26539" y="6393"/>
                  <a:pt x="26861" y="6783"/>
                </a:cubicBezTo>
                <a:cubicBezTo>
                  <a:pt x="27473" y="7732"/>
                  <a:pt x="28024" y="8716"/>
                  <a:pt x="28704" y="9622"/>
                </a:cubicBezTo>
                <a:cubicBezTo>
                  <a:pt x="28902" y="9916"/>
                  <a:pt x="28963" y="10270"/>
                  <a:pt x="29149" y="10570"/>
                </a:cubicBezTo>
                <a:cubicBezTo>
                  <a:pt x="29321" y="10877"/>
                  <a:pt x="29560" y="11157"/>
                  <a:pt x="29665" y="11496"/>
                </a:cubicBezTo>
                <a:cubicBezTo>
                  <a:pt x="29739" y="11856"/>
                  <a:pt x="29816" y="12217"/>
                  <a:pt x="29948" y="12564"/>
                </a:cubicBezTo>
                <a:cubicBezTo>
                  <a:pt x="30205" y="13248"/>
                  <a:pt x="30239" y="13983"/>
                  <a:pt x="30469" y="14675"/>
                </a:cubicBezTo>
                <a:cubicBezTo>
                  <a:pt x="30692" y="15336"/>
                  <a:pt x="30904" y="16044"/>
                  <a:pt x="30729" y="16740"/>
                </a:cubicBezTo>
                <a:cubicBezTo>
                  <a:pt x="30727" y="17156"/>
                  <a:pt x="30662" y="17569"/>
                  <a:pt x="30437" y="17934"/>
                </a:cubicBezTo>
                <a:cubicBezTo>
                  <a:pt x="30168" y="18349"/>
                  <a:pt x="29875" y="18750"/>
                  <a:pt x="29614" y="19171"/>
                </a:cubicBezTo>
                <a:cubicBezTo>
                  <a:pt x="29367" y="19670"/>
                  <a:pt x="29022" y="20121"/>
                  <a:pt x="28601" y="20502"/>
                </a:cubicBezTo>
                <a:cubicBezTo>
                  <a:pt x="28035" y="21114"/>
                  <a:pt x="27572" y="21828"/>
                  <a:pt x="26850" y="22297"/>
                </a:cubicBezTo>
                <a:cubicBezTo>
                  <a:pt x="26397" y="22580"/>
                  <a:pt x="25936" y="22851"/>
                  <a:pt x="25481" y="23133"/>
                </a:cubicBezTo>
                <a:cubicBezTo>
                  <a:pt x="24828" y="23299"/>
                  <a:pt x="24169" y="23445"/>
                  <a:pt x="23516" y="23611"/>
                </a:cubicBezTo>
                <a:cubicBezTo>
                  <a:pt x="23026" y="23625"/>
                  <a:pt x="22603" y="23926"/>
                  <a:pt x="22111" y="23926"/>
                </a:cubicBezTo>
                <a:cubicBezTo>
                  <a:pt x="22099" y="23926"/>
                  <a:pt x="22088" y="23926"/>
                  <a:pt x="22076" y="23926"/>
                </a:cubicBezTo>
                <a:cubicBezTo>
                  <a:pt x="22070" y="23925"/>
                  <a:pt x="22065" y="23925"/>
                  <a:pt x="22059" y="23925"/>
                </a:cubicBezTo>
                <a:cubicBezTo>
                  <a:pt x="21797" y="23925"/>
                  <a:pt x="21562" y="24052"/>
                  <a:pt x="21318" y="24128"/>
                </a:cubicBezTo>
                <a:cubicBezTo>
                  <a:pt x="20912" y="24378"/>
                  <a:pt x="20438" y="24507"/>
                  <a:pt x="19962" y="24572"/>
                </a:cubicBezTo>
                <a:cubicBezTo>
                  <a:pt x="19300" y="24611"/>
                  <a:pt x="18658" y="24776"/>
                  <a:pt x="18027" y="24959"/>
                </a:cubicBezTo>
                <a:cubicBezTo>
                  <a:pt x="17456" y="25122"/>
                  <a:pt x="16848" y="25137"/>
                  <a:pt x="16289" y="25345"/>
                </a:cubicBezTo>
                <a:cubicBezTo>
                  <a:pt x="15860" y="25495"/>
                  <a:pt x="15421" y="25621"/>
                  <a:pt x="14974" y="25720"/>
                </a:cubicBezTo>
                <a:cubicBezTo>
                  <a:pt x="14241" y="25878"/>
                  <a:pt x="13543" y="26216"/>
                  <a:pt x="12778" y="26216"/>
                </a:cubicBezTo>
                <a:cubicBezTo>
                  <a:pt x="12769" y="26216"/>
                  <a:pt x="12760" y="26216"/>
                  <a:pt x="12751" y="26216"/>
                </a:cubicBezTo>
                <a:cubicBezTo>
                  <a:pt x="12584" y="26230"/>
                  <a:pt x="12418" y="26236"/>
                  <a:pt x="12251" y="26236"/>
                </a:cubicBezTo>
                <a:cubicBezTo>
                  <a:pt x="11305" y="26236"/>
                  <a:pt x="10366" y="26037"/>
                  <a:pt x="9456" y="25807"/>
                </a:cubicBezTo>
                <a:cubicBezTo>
                  <a:pt x="8955" y="25621"/>
                  <a:pt x="8505" y="25342"/>
                  <a:pt x="8014" y="25138"/>
                </a:cubicBezTo>
                <a:cubicBezTo>
                  <a:pt x="7021" y="24735"/>
                  <a:pt x="6244" y="23996"/>
                  <a:pt x="5530" y="23254"/>
                </a:cubicBezTo>
                <a:cubicBezTo>
                  <a:pt x="4967" y="22430"/>
                  <a:pt x="4304" y="21672"/>
                  <a:pt x="3732" y="20854"/>
                </a:cubicBezTo>
                <a:cubicBezTo>
                  <a:pt x="3389" y="20354"/>
                  <a:pt x="2962" y="19904"/>
                  <a:pt x="2662" y="19377"/>
                </a:cubicBezTo>
                <a:cubicBezTo>
                  <a:pt x="2421" y="18940"/>
                  <a:pt x="2056" y="18576"/>
                  <a:pt x="1823" y="18135"/>
                </a:cubicBezTo>
                <a:cubicBezTo>
                  <a:pt x="1629" y="17669"/>
                  <a:pt x="1272" y="17279"/>
                  <a:pt x="1108" y="16801"/>
                </a:cubicBezTo>
                <a:cubicBezTo>
                  <a:pt x="831" y="15864"/>
                  <a:pt x="467" y="14941"/>
                  <a:pt x="374" y="13966"/>
                </a:cubicBezTo>
                <a:cubicBezTo>
                  <a:pt x="351" y="13112"/>
                  <a:pt x="299" y="12244"/>
                  <a:pt x="517" y="11407"/>
                </a:cubicBezTo>
                <a:cubicBezTo>
                  <a:pt x="645" y="10932"/>
                  <a:pt x="663" y="10425"/>
                  <a:pt x="895" y="9978"/>
                </a:cubicBezTo>
                <a:cubicBezTo>
                  <a:pt x="1093" y="9570"/>
                  <a:pt x="1412" y="9230"/>
                  <a:pt x="1645" y="8841"/>
                </a:cubicBezTo>
                <a:cubicBezTo>
                  <a:pt x="1993" y="8295"/>
                  <a:pt x="2151" y="7653"/>
                  <a:pt x="2581" y="7154"/>
                </a:cubicBezTo>
                <a:cubicBezTo>
                  <a:pt x="2848" y="6840"/>
                  <a:pt x="2937" y="6440"/>
                  <a:pt x="3028" y="6058"/>
                </a:cubicBezTo>
                <a:cubicBezTo>
                  <a:pt x="3302" y="5709"/>
                  <a:pt x="3722" y="5479"/>
                  <a:pt x="3916" y="5072"/>
                </a:cubicBezTo>
                <a:cubicBezTo>
                  <a:pt x="4168" y="4560"/>
                  <a:pt x="4729" y="4304"/>
                  <a:pt x="5091" y="3877"/>
                </a:cubicBezTo>
                <a:cubicBezTo>
                  <a:pt x="5390" y="3526"/>
                  <a:pt x="5765" y="3239"/>
                  <a:pt x="6039" y="2871"/>
                </a:cubicBezTo>
                <a:cubicBezTo>
                  <a:pt x="6373" y="2455"/>
                  <a:pt x="6632" y="1946"/>
                  <a:pt x="7153" y="1705"/>
                </a:cubicBezTo>
                <a:cubicBezTo>
                  <a:pt x="7879" y="1361"/>
                  <a:pt x="8662" y="1117"/>
                  <a:pt x="9341" y="686"/>
                </a:cubicBezTo>
                <a:cubicBezTo>
                  <a:pt x="9863" y="540"/>
                  <a:pt x="10398" y="435"/>
                  <a:pt x="10924" y="310"/>
                </a:cubicBezTo>
                <a:cubicBezTo>
                  <a:pt x="11157" y="286"/>
                  <a:pt x="11392" y="283"/>
                  <a:pt x="11626" y="283"/>
                </a:cubicBezTo>
                <a:cubicBezTo>
                  <a:pt x="11721" y="283"/>
                  <a:pt x="11817" y="283"/>
                  <a:pt x="11912" y="283"/>
                </a:cubicBezTo>
                <a:cubicBezTo>
                  <a:pt x="12234" y="283"/>
                  <a:pt x="12556" y="277"/>
                  <a:pt x="12874" y="221"/>
                </a:cubicBezTo>
                <a:cubicBezTo>
                  <a:pt x="13038" y="211"/>
                  <a:pt x="13212" y="186"/>
                  <a:pt x="13383" y="186"/>
                </a:cubicBezTo>
                <a:close/>
                <a:moveTo>
                  <a:pt x="13306" y="1"/>
                </a:moveTo>
                <a:cubicBezTo>
                  <a:pt x="12722" y="1"/>
                  <a:pt x="12140" y="91"/>
                  <a:pt x="11556" y="91"/>
                </a:cubicBezTo>
                <a:cubicBezTo>
                  <a:pt x="11514" y="91"/>
                  <a:pt x="11473" y="90"/>
                  <a:pt x="11432" y="89"/>
                </a:cubicBezTo>
                <a:cubicBezTo>
                  <a:pt x="11397" y="88"/>
                  <a:pt x="11362" y="87"/>
                  <a:pt x="11326" y="87"/>
                </a:cubicBezTo>
                <a:cubicBezTo>
                  <a:pt x="10734" y="87"/>
                  <a:pt x="10176" y="310"/>
                  <a:pt x="9597" y="405"/>
                </a:cubicBezTo>
                <a:cubicBezTo>
                  <a:pt x="9200" y="477"/>
                  <a:pt x="8894" y="742"/>
                  <a:pt x="8533" y="893"/>
                </a:cubicBezTo>
                <a:cubicBezTo>
                  <a:pt x="8027" y="1123"/>
                  <a:pt x="7498" y="1308"/>
                  <a:pt x="7001" y="1557"/>
                </a:cubicBezTo>
                <a:cubicBezTo>
                  <a:pt x="6318" y="1904"/>
                  <a:pt x="6060" y="2649"/>
                  <a:pt x="5526" y="3142"/>
                </a:cubicBezTo>
                <a:cubicBezTo>
                  <a:pt x="5116" y="3513"/>
                  <a:pt x="4796" y="3966"/>
                  <a:pt x="4336" y="4289"/>
                </a:cubicBezTo>
                <a:cubicBezTo>
                  <a:pt x="4006" y="4509"/>
                  <a:pt x="3813" y="4851"/>
                  <a:pt x="3614" y="5173"/>
                </a:cubicBezTo>
                <a:cubicBezTo>
                  <a:pt x="3431" y="5474"/>
                  <a:pt x="3066" y="5625"/>
                  <a:pt x="2890" y="5932"/>
                </a:cubicBezTo>
                <a:cubicBezTo>
                  <a:pt x="2788" y="6128"/>
                  <a:pt x="2745" y="6346"/>
                  <a:pt x="2679" y="6555"/>
                </a:cubicBezTo>
                <a:cubicBezTo>
                  <a:pt x="2551" y="6949"/>
                  <a:pt x="2222" y="7241"/>
                  <a:pt x="2023" y="7601"/>
                </a:cubicBezTo>
                <a:cubicBezTo>
                  <a:pt x="1886" y="7930"/>
                  <a:pt x="1731" y="8253"/>
                  <a:pt x="1569" y="8572"/>
                </a:cubicBezTo>
                <a:cubicBezTo>
                  <a:pt x="1304" y="9028"/>
                  <a:pt x="947" y="9429"/>
                  <a:pt x="698" y="9894"/>
                </a:cubicBezTo>
                <a:cubicBezTo>
                  <a:pt x="530" y="10242"/>
                  <a:pt x="468" y="10621"/>
                  <a:pt x="394" y="10995"/>
                </a:cubicBezTo>
                <a:cubicBezTo>
                  <a:pt x="1" y="12601"/>
                  <a:pt x="42" y="14318"/>
                  <a:pt x="605" y="15886"/>
                </a:cubicBezTo>
                <a:cubicBezTo>
                  <a:pt x="791" y="16395"/>
                  <a:pt x="867" y="16947"/>
                  <a:pt x="1175" y="17412"/>
                </a:cubicBezTo>
                <a:cubicBezTo>
                  <a:pt x="1499" y="17889"/>
                  <a:pt x="1704" y="18433"/>
                  <a:pt x="2073" y="18885"/>
                </a:cubicBezTo>
                <a:cubicBezTo>
                  <a:pt x="2386" y="19266"/>
                  <a:pt x="2585" y="19716"/>
                  <a:pt x="2897" y="20099"/>
                </a:cubicBezTo>
                <a:cubicBezTo>
                  <a:pt x="3485" y="20824"/>
                  <a:pt x="3986" y="21609"/>
                  <a:pt x="4585" y="22329"/>
                </a:cubicBezTo>
                <a:cubicBezTo>
                  <a:pt x="4883" y="22688"/>
                  <a:pt x="5127" y="23086"/>
                  <a:pt x="5421" y="23448"/>
                </a:cubicBezTo>
                <a:cubicBezTo>
                  <a:pt x="6098" y="24136"/>
                  <a:pt x="6825" y="24808"/>
                  <a:pt x="7725" y="25227"/>
                </a:cubicBezTo>
                <a:cubicBezTo>
                  <a:pt x="8142" y="25398"/>
                  <a:pt x="8546" y="25593"/>
                  <a:pt x="8941" y="25807"/>
                </a:cubicBezTo>
                <a:cubicBezTo>
                  <a:pt x="9634" y="26101"/>
                  <a:pt x="10387" y="26222"/>
                  <a:pt x="11132" y="26330"/>
                </a:cubicBezTo>
                <a:cubicBezTo>
                  <a:pt x="11426" y="26398"/>
                  <a:pt x="11725" y="26412"/>
                  <a:pt x="12026" y="26412"/>
                </a:cubicBezTo>
                <a:cubicBezTo>
                  <a:pt x="12255" y="26412"/>
                  <a:pt x="12485" y="26404"/>
                  <a:pt x="12713" y="26404"/>
                </a:cubicBezTo>
                <a:cubicBezTo>
                  <a:pt x="12725" y="26404"/>
                  <a:pt x="12737" y="26404"/>
                  <a:pt x="12749" y="26404"/>
                </a:cubicBezTo>
                <a:cubicBezTo>
                  <a:pt x="12758" y="26404"/>
                  <a:pt x="12766" y="26404"/>
                  <a:pt x="12775" y="26404"/>
                </a:cubicBezTo>
                <a:cubicBezTo>
                  <a:pt x="13619" y="26404"/>
                  <a:pt x="14387" y="26023"/>
                  <a:pt x="15199" y="25858"/>
                </a:cubicBezTo>
                <a:cubicBezTo>
                  <a:pt x="15888" y="25731"/>
                  <a:pt x="16518" y="25401"/>
                  <a:pt x="17220" y="25323"/>
                </a:cubicBezTo>
                <a:cubicBezTo>
                  <a:pt x="18075" y="25201"/>
                  <a:pt x="18879" y="24859"/>
                  <a:pt x="19745" y="24781"/>
                </a:cubicBezTo>
                <a:cubicBezTo>
                  <a:pt x="20331" y="24753"/>
                  <a:pt x="20891" y="24563"/>
                  <a:pt x="21416" y="24322"/>
                </a:cubicBezTo>
                <a:cubicBezTo>
                  <a:pt x="21519" y="24289"/>
                  <a:pt x="21620" y="24256"/>
                  <a:pt x="21721" y="24221"/>
                </a:cubicBezTo>
                <a:cubicBezTo>
                  <a:pt x="22236" y="24138"/>
                  <a:pt x="22745" y="24038"/>
                  <a:pt x="23230" y="23854"/>
                </a:cubicBezTo>
                <a:cubicBezTo>
                  <a:pt x="23674" y="23807"/>
                  <a:pt x="24097" y="23665"/>
                  <a:pt x="24532" y="23571"/>
                </a:cubicBezTo>
                <a:cubicBezTo>
                  <a:pt x="24995" y="23449"/>
                  <a:pt x="25493" y="23392"/>
                  <a:pt x="25895" y="23126"/>
                </a:cubicBezTo>
                <a:cubicBezTo>
                  <a:pt x="26376" y="22804"/>
                  <a:pt x="26911" y="22555"/>
                  <a:pt x="27348" y="22177"/>
                </a:cubicBezTo>
                <a:cubicBezTo>
                  <a:pt x="28007" y="21647"/>
                  <a:pt x="28433" y="20915"/>
                  <a:pt x="29055" y="20352"/>
                </a:cubicBezTo>
                <a:cubicBezTo>
                  <a:pt x="29547" y="19889"/>
                  <a:pt x="29777" y="19257"/>
                  <a:pt x="30177" y="18732"/>
                </a:cubicBezTo>
                <a:cubicBezTo>
                  <a:pt x="30513" y="18238"/>
                  <a:pt x="30919" y="17729"/>
                  <a:pt x="30929" y="17117"/>
                </a:cubicBezTo>
                <a:cubicBezTo>
                  <a:pt x="31049" y="16419"/>
                  <a:pt x="31064" y="15691"/>
                  <a:pt x="30817" y="15014"/>
                </a:cubicBezTo>
                <a:lnTo>
                  <a:pt x="30816" y="15013"/>
                </a:lnTo>
                <a:cubicBezTo>
                  <a:pt x="30467" y="14094"/>
                  <a:pt x="30431" y="13104"/>
                  <a:pt x="30061" y="12192"/>
                </a:cubicBezTo>
                <a:cubicBezTo>
                  <a:pt x="29938" y="11623"/>
                  <a:pt x="29803" y="11046"/>
                  <a:pt x="29408" y="10581"/>
                </a:cubicBezTo>
                <a:cubicBezTo>
                  <a:pt x="29186" y="10228"/>
                  <a:pt x="29111" y="9813"/>
                  <a:pt x="28870" y="9471"/>
                </a:cubicBezTo>
                <a:cubicBezTo>
                  <a:pt x="28669" y="9183"/>
                  <a:pt x="28431" y="8917"/>
                  <a:pt x="28268" y="8607"/>
                </a:cubicBezTo>
                <a:cubicBezTo>
                  <a:pt x="28041" y="8165"/>
                  <a:pt x="27699" y="7789"/>
                  <a:pt x="27473" y="7349"/>
                </a:cubicBezTo>
                <a:cubicBezTo>
                  <a:pt x="27226" y="6865"/>
                  <a:pt x="26846" y="6455"/>
                  <a:pt x="26627" y="5958"/>
                </a:cubicBezTo>
                <a:cubicBezTo>
                  <a:pt x="26443" y="5550"/>
                  <a:pt x="26117" y="5225"/>
                  <a:pt x="25860" y="4860"/>
                </a:cubicBezTo>
                <a:cubicBezTo>
                  <a:pt x="25631" y="4504"/>
                  <a:pt x="25223" y="4313"/>
                  <a:pt x="24904" y="4041"/>
                </a:cubicBezTo>
                <a:cubicBezTo>
                  <a:pt x="24313" y="3513"/>
                  <a:pt x="23536" y="3241"/>
                  <a:pt x="22882" y="2798"/>
                </a:cubicBezTo>
                <a:cubicBezTo>
                  <a:pt x="22496" y="2533"/>
                  <a:pt x="22062" y="2340"/>
                  <a:pt x="21617" y="2178"/>
                </a:cubicBezTo>
                <a:cubicBezTo>
                  <a:pt x="20288" y="1635"/>
                  <a:pt x="18853" y="1377"/>
                  <a:pt x="17428" y="1173"/>
                </a:cubicBezTo>
                <a:cubicBezTo>
                  <a:pt x="16493" y="941"/>
                  <a:pt x="15540" y="761"/>
                  <a:pt x="14628" y="447"/>
                </a:cubicBezTo>
                <a:cubicBezTo>
                  <a:pt x="14315" y="342"/>
                  <a:pt x="14057" y="132"/>
                  <a:pt x="13747" y="21"/>
                </a:cubicBezTo>
                <a:cubicBezTo>
                  <a:pt x="13600" y="7"/>
                  <a:pt x="13453" y="1"/>
                  <a:pt x="133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" name="Google Shape;20;p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439250" y="4526280"/>
            <a:ext cx="1353311" cy="13624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187952" y="4837176"/>
            <a:ext cx="2999230" cy="15361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7"/>
          <p:cNvPicPr preferRelativeResize="0"/>
          <p:nvPr/>
        </p:nvPicPr>
        <p:blipFill>
          <a:blip r:embed="rId2">
            <a:alphaModFix amt="45000"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7"/>
          <p:cNvSpPr txBox="1">
            <a:spLocks noGrp="1"/>
          </p:cNvSpPr>
          <p:nvPr>
            <p:ph type="subTitle" idx="1"/>
          </p:nvPr>
        </p:nvSpPr>
        <p:spPr>
          <a:xfrm>
            <a:off x="722400" y="1555800"/>
            <a:ext cx="3813000" cy="20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7"/>
          <p:cNvSpPr txBox="1">
            <a:spLocks noGrp="1"/>
          </p:cNvSpPr>
          <p:nvPr>
            <p:ph type="title"/>
          </p:nvPr>
        </p:nvSpPr>
        <p:spPr>
          <a:xfrm>
            <a:off x="722375" y="448050"/>
            <a:ext cx="3813000" cy="64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7"/>
          <p:cNvSpPr>
            <a:spLocks noGrp="1"/>
          </p:cNvSpPr>
          <p:nvPr>
            <p:ph type="pic" idx="2"/>
          </p:nvPr>
        </p:nvSpPr>
        <p:spPr>
          <a:xfrm flipH="1">
            <a:off x="5257798" y="0"/>
            <a:ext cx="3886200" cy="5148000"/>
          </a:xfrm>
          <a:prstGeom prst="rect">
            <a:avLst/>
          </a:prstGeom>
          <a:noFill/>
          <a:ln>
            <a:noFill/>
          </a:ln>
        </p:spPr>
      </p:sp>
      <p:pic>
        <p:nvPicPr>
          <p:cNvPr id="72" name="Google Shape;72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-1225296" y="73152"/>
            <a:ext cx="182879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107057">
            <a:off x="-985825" y="3894388"/>
            <a:ext cx="2126199" cy="1419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0800000">
            <a:off x="-954226" y="4484948"/>
            <a:ext cx="2687201" cy="1330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8"/>
          <p:cNvPicPr preferRelativeResize="0"/>
          <p:nvPr/>
        </p:nvPicPr>
        <p:blipFill>
          <a:blip r:embed="rId2">
            <a:alphaModFix amt="45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8"/>
          <p:cNvSpPr txBox="1">
            <a:spLocks noGrp="1"/>
          </p:cNvSpPr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pic>
        <p:nvPicPr>
          <p:cNvPr id="78" name="Google Shape;78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88007" y="4681728"/>
            <a:ext cx="3593591" cy="3648456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626225" y="-310896"/>
            <a:ext cx="3557015" cy="74980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1236485">
            <a:off x="3799460" y="-727726"/>
            <a:ext cx="2371316" cy="1174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0800000">
            <a:off x="7414143" y="-621792"/>
            <a:ext cx="1938527" cy="987553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6856479">
            <a:off x="3352056" y="4028893"/>
            <a:ext cx="1505270" cy="25658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1800004">
            <a:off x="-945493" y="4346575"/>
            <a:ext cx="2020826" cy="10332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9"/>
          <p:cNvPicPr preferRelativeResize="0"/>
          <p:nvPr/>
        </p:nvPicPr>
        <p:blipFill>
          <a:blip r:embed="rId2">
            <a:alphaModFix amt="45000"/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9"/>
          <p:cNvSpPr txBox="1">
            <a:spLocks noGrp="1"/>
          </p:cNvSpPr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1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9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pic>
        <p:nvPicPr>
          <p:cNvPr id="88" name="Google Shape;88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8999996">
            <a:off x="-910324" y="-319913"/>
            <a:ext cx="2020826" cy="10332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9"/>
          <p:cNvPicPr preferRelativeResize="0"/>
          <p:nvPr/>
        </p:nvPicPr>
        <p:blipFill rotWithShape="1">
          <a:blip r:embed="rId4">
            <a:alphaModFix/>
          </a:blip>
          <a:srcRect t="9" b="19"/>
          <a:stretch/>
        </p:blipFill>
        <p:spPr>
          <a:xfrm flipH="1">
            <a:off x="8153400" y="4587240"/>
            <a:ext cx="182879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00872" y="-51816"/>
            <a:ext cx="1143000" cy="1947672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469392" y="4251960"/>
            <a:ext cx="1810513" cy="1207008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-283464" y="2944368"/>
            <a:ext cx="841248" cy="2450592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254240" y="-597408"/>
            <a:ext cx="2441446" cy="12070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Google Shape;261;p24"/>
          <p:cNvPicPr preferRelativeResize="0"/>
          <p:nvPr/>
        </p:nvPicPr>
        <p:blipFill>
          <a:blip r:embed="rId2">
            <a:alphaModFix amt="45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-1092825" y="4681728"/>
            <a:ext cx="3593591" cy="3648456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24"/>
          <p:cNvSpPr/>
          <p:nvPr/>
        </p:nvSpPr>
        <p:spPr>
          <a:xfrm>
            <a:off x="-960120" y="3903800"/>
            <a:ext cx="2196989" cy="2277610"/>
          </a:xfrm>
          <a:custGeom>
            <a:avLst/>
            <a:gdLst/>
            <a:ahLst/>
            <a:cxnLst/>
            <a:rect l="l" t="t" r="r" b="b"/>
            <a:pathLst>
              <a:path w="40113" h="41585" extrusionOk="0">
                <a:moveTo>
                  <a:pt x="27540" y="121"/>
                </a:moveTo>
                <a:cubicBezTo>
                  <a:pt x="27545" y="121"/>
                  <a:pt x="27550" y="122"/>
                  <a:pt x="27554" y="123"/>
                </a:cubicBezTo>
                <a:cubicBezTo>
                  <a:pt x="28591" y="343"/>
                  <a:pt x="29273" y="738"/>
                  <a:pt x="29639" y="1333"/>
                </a:cubicBezTo>
                <a:cubicBezTo>
                  <a:pt x="30068" y="1704"/>
                  <a:pt x="30221" y="2211"/>
                  <a:pt x="30369" y="2702"/>
                </a:cubicBezTo>
                <a:cubicBezTo>
                  <a:pt x="30438" y="2933"/>
                  <a:pt x="30511" y="3173"/>
                  <a:pt x="30611" y="3391"/>
                </a:cubicBezTo>
                <a:cubicBezTo>
                  <a:pt x="30698" y="3589"/>
                  <a:pt x="30781" y="3792"/>
                  <a:pt x="30861" y="3988"/>
                </a:cubicBezTo>
                <a:cubicBezTo>
                  <a:pt x="31124" y="4636"/>
                  <a:pt x="31397" y="5306"/>
                  <a:pt x="31853" y="5862"/>
                </a:cubicBezTo>
                <a:cubicBezTo>
                  <a:pt x="32045" y="6094"/>
                  <a:pt x="32215" y="6345"/>
                  <a:pt x="32380" y="6587"/>
                </a:cubicBezTo>
                <a:cubicBezTo>
                  <a:pt x="32479" y="6731"/>
                  <a:pt x="32576" y="6876"/>
                  <a:pt x="32679" y="7015"/>
                </a:cubicBezTo>
                <a:cubicBezTo>
                  <a:pt x="33058" y="7550"/>
                  <a:pt x="33615" y="7943"/>
                  <a:pt x="34154" y="8323"/>
                </a:cubicBezTo>
                <a:cubicBezTo>
                  <a:pt x="34290" y="8419"/>
                  <a:pt x="34429" y="8516"/>
                  <a:pt x="34562" y="8614"/>
                </a:cubicBezTo>
                <a:cubicBezTo>
                  <a:pt x="34845" y="8823"/>
                  <a:pt x="35171" y="8980"/>
                  <a:pt x="35487" y="9132"/>
                </a:cubicBezTo>
                <a:cubicBezTo>
                  <a:pt x="35678" y="9224"/>
                  <a:pt x="35875" y="9318"/>
                  <a:pt x="36063" y="9425"/>
                </a:cubicBezTo>
                <a:cubicBezTo>
                  <a:pt x="36520" y="9678"/>
                  <a:pt x="36819" y="10087"/>
                  <a:pt x="37108" y="10484"/>
                </a:cubicBezTo>
                <a:cubicBezTo>
                  <a:pt x="37148" y="10538"/>
                  <a:pt x="37187" y="10592"/>
                  <a:pt x="37226" y="10646"/>
                </a:cubicBezTo>
                <a:cubicBezTo>
                  <a:pt x="37457" y="10976"/>
                  <a:pt x="37775" y="11244"/>
                  <a:pt x="38084" y="11503"/>
                </a:cubicBezTo>
                <a:cubicBezTo>
                  <a:pt x="38456" y="11816"/>
                  <a:pt x="38840" y="12139"/>
                  <a:pt x="39081" y="12575"/>
                </a:cubicBezTo>
                <a:cubicBezTo>
                  <a:pt x="39341" y="12972"/>
                  <a:pt x="39421" y="13429"/>
                  <a:pt x="39498" y="13872"/>
                </a:cubicBezTo>
                <a:cubicBezTo>
                  <a:pt x="39527" y="14041"/>
                  <a:pt x="39559" y="14216"/>
                  <a:pt x="39599" y="14384"/>
                </a:cubicBezTo>
                <a:cubicBezTo>
                  <a:pt x="39641" y="14643"/>
                  <a:pt x="39704" y="14898"/>
                  <a:pt x="39765" y="15145"/>
                </a:cubicBezTo>
                <a:cubicBezTo>
                  <a:pt x="39836" y="15430"/>
                  <a:pt x="39909" y="15726"/>
                  <a:pt x="39948" y="16023"/>
                </a:cubicBezTo>
                <a:cubicBezTo>
                  <a:pt x="40002" y="16357"/>
                  <a:pt x="39896" y="16671"/>
                  <a:pt x="39792" y="16974"/>
                </a:cubicBezTo>
                <a:cubicBezTo>
                  <a:pt x="39760" y="17072"/>
                  <a:pt x="39726" y="17172"/>
                  <a:pt x="39698" y="17271"/>
                </a:cubicBezTo>
                <a:cubicBezTo>
                  <a:pt x="39392" y="17979"/>
                  <a:pt x="38852" y="18544"/>
                  <a:pt x="38330" y="19090"/>
                </a:cubicBezTo>
                <a:lnTo>
                  <a:pt x="38218" y="19207"/>
                </a:lnTo>
                <a:cubicBezTo>
                  <a:pt x="37993" y="19486"/>
                  <a:pt x="37746" y="19761"/>
                  <a:pt x="37508" y="20029"/>
                </a:cubicBezTo>
                <a:cubicBezTo>
                  <a:pt x="37267" y="20298"/>
                  <a:pt x="37019" y="20577"/>
                  <a:pt x="36790" y="20861"/>
                </a:cubicBezTo>
                <a:cubicBezTo>
                  <a:pt x="36590" y="21107"/>
                  <a:pt x="36345" y="21313"/>
                  <a:pt x="36107" y="21513"/>
                </a:cubicBezTo>
                <a:cubicBezTo>
                  <a:pt x="35947" y="21647"/>
                  <a:pt x="35783" y="21785"/>
                  <a:pt x="35635" y="21933"/>
                </a:cubicBezTo>
                <a:cubicBezTo>
                  <a:pt x="35206" y="22355"/>
                  <a:pt x="34856" y="22852"/>
                  <a:pt x="34516" y="23330"/>
                </a:cubicBezTo>
                <a:cubicBezTo>
                  <a:pt x="34145" y="23853"/>
                  <a:pt x="33762" y="24393"/>
                  <a:pt x="33275" y="24847"/>
                </a:cubicBezTo>
                <a:cubicBezTo>
                  <a:pt x="32279" y="25730"/>
                  <a:pt x="31589" y="26513"/>
                  <a:pt x="31104" y="27312"/>
                </a:cubicBezTo>
                <a:cubicBezTo>
                  <a:pt x="30919" y="27617"/>
                  <a:pt x="30704" y="27909"/>
                  <a:pt x="30498" y="28192"/>
                </a:cubicBezTo>
                <a:cubicBezTo>
                  <a:pt x="30349" y="28398"/>
                  <a:pt x="30196" y="28607"/>
                  <a:pt x="30055" y="28817"/>
                </a:cubicBezTo>
                <a:cubicBezTo>
                  <a:pt x="29747" y="29267"/>
                  <a:pt x="29569" y="29785"/>
                  <a:pt x="29396" y="30284"/>
                </a:cubicBezTo>
                <a:cubicBezTo>
                  <a:pt x="29273" y="30645"/>
                  <a:pt x="29145" y="31015"/>
                  <a:pt x="28970" y="31363"/>
                </a:cubicBezTo>
                <a:cubicBezTo>
                  <a:pt x="28895" y="31517"/>
                  <a:pt x="28809" y="31698"/>
                  <a:pt x="28728" y="31882"/>
                </a:cubicBezTo>
                <a:cubicBezTo>
                  <a:pt x="28562" y="32267"/>
                  <a:pt x="28288" y="32588"/>
                  <a:pt x="28022" y="32900"/>
                </a:cubicBezTo>
                <a:cubicBezTo>
                  <a:pt x="27868" y="33079"/>
                  <a:pt x="27709" y="33264"/>
                  <a:pt x="27574" y="33460"/>
                </a:cubicBezTo>
                <a:cubicBezTo>
                  <a:pt x="27485" y="33577"/>
                  <a:pt x="27401" y="33697"/>
                  <a:pt x="27320" y="33814"/>
                </a:cubicBezTo>
                <a:cubicBezTo>
                  <a:pt x="27089" y="34146"/>
                  <a:pt x="26851" y="34488"/>
                  <a:pt x="26495" y="34733"/>
                </a:cubicBezTo>
                <a:cubicBezTo>
                  <a:pt x="26139" y="34984"/>
                  <a:pt x="25884" y="35333"/>
                  <a:pt x="25638" y="35671"/>
                </a:cubicBezTo>
                <a:cubicBezTo>
                  <a:pt x="25387" y="36012"/>
                  <a:pt x="25133" y="36363"/>
                  <a:pt x="24771" y="36622"/>
                </a:cubicBezTo>
                <a:lnTo>
                  <a:pt x="24768" y="36625"/>
                </a:lnTo>
                <a:cubicBezTo>
                  <a:pt x="23589" y="37630"/>
                  <a:pt x="22369" y="38669"/>
                  <a:pt x="20900" y="39310"/>
                </a:cubicBezTo>
                <a:cubicBezTo>
                  <a:pt x="20780" y="39357"/>
                  <a:pt x="20669" y="39425"/>
                  <a:pt x="20561" y="39489"/>
                </a:cubicBezTo>
                <a:cubicBezTo>
                  <a:pt x="20412" y="39578"/>
                  <a:pt x="20258" y="39668"/>
                  <a:pt x="20077" y="39718"/>
                </a:cubicBezTo>
                <a:cubicBezTo>
                  <a:pt x="20071" y="39719"/>
                  <a:pt x="20065" y="39720"/>
                  <a:pt x="20059" y="39720"/>
                </a:cubicBezTo>
                <a:cubicBezTo>
                  <a:pt x="20034" y="39720"/>
                  <a:pt x="20011" y="39708"/>
                  <a:pt x="19998" y="39689"/>
                </a:cubicBezTo>
                <a:cubicBezTo>
                  <a:pt x="19981" y="39664"/>
                  <a:pt x="19984" y="39631"/>
                  <a:pt x="20004" y="39609"/>
                </a:cubicBezTo>
                <a:cubicBezTo>
                  <a:pt x="20214" y="39381"/>
                  <a:pt x="20476" y="39215"/>
                  <a:pt x="20730" y="39055"/>
                </a:cubicBezTo>
                <a:cubicBezTo>
                  <a:pt x="20876" y="38963"/>
                  <a:pt x="21026" y="38868"/>
                  <a:pt x="21162" y="38763"/>
                </a:cubicBezTo>
                <a:cubicBezTo>
                  <a:pt x="21510" y="38511"/>
                  <a:pt x="21842" y="38229"/>
                  <a:pt x="22164" y="37956"/>
                </a:cubicBezTo>
                <a:cubicBezTo>
                  <a:pt x="22370" y="37781"/>
                  <a:pt x="22584" y="37600"/>
                  <a:pt x="22799" y="37428"/>
                </a:cubicBezTo>
                <a:cubicBezTo>
                  <a:pt x="23129" y="37163"/>
                  <a:pt x="23386" y="36825"/>
                  <a:pt x="23637" y="36498"/>
                </a:cubicBezTo>
                <a:cubicBezTo>
                  <a:pt x="23916" y="36134"/>
                  <a:pt x="24204" y="35756"/>
                  <a:pt x="24596" y="35472"/>
                </a:cubicBezTo>
                <a:cubicBezTo>
                  <a:pt x="24921" y="35218"/>
                  <a:pt x="25158" y="34876"/>
                  <a:pt x="25386" y="34546"/>
                </a:cubicBezTo>
                <a:cubicBezTo>
                  <a:pt x="25518" y="34357"/>
                  <a:pt x="25652" y="34162"/>
                  <a:pt x="25804" y="33981"/>
                </a:cubicBezTo>
                <a:cubicBezTo>
                  <a:pt x="25905" y="33844"/>
                  <a:pt x="26021" y="33708"/>
                  <a:pt x="26133" y="33578"/>
                </a:cubicBezTo>
                <a:cubicBezTo>
                  <a:pt x="26351" y="33325"/>
                  <a:pt x="26576" y="33065"/>
                  <a:pt x="26704" y="32757"/>
                </a:cubicBezTo>
                <a:cubicBezTo>
                  <a:pt x="27011" y="32133"/>
                  <a:pt x="27357" y="31388"/>
                  <a:pt x="27595" y="30599"/>
                </a:cubicBezTo>
                <a:cubicBezTo>
                  <a:pt x="27792" y="29986"/>
                  <a:pt x="28176" y="29461"/>
                  <a:pt x="28547" y="28955"/>
                </a:cubicBezTo>
                <a:cubicBezTo>
                  <a:pt x="28683" y="28768"/>
                  <a:pt x="28824" y="28576"/>
                  <a:pt x="28953" y="28383"/>
                </a:cubicBezTo>
                <a:cubicBezTo>
                  <a:pt x="29528" y="27460"/>
                  <a:pt x="30177" y="26664"/>
                  <a:pt x="30881" y="26019"/>
                </a:cubicBezTo>
                <a:cubicBezTo>
                  <a:pt x="31548" y="25516"/>
                  <a:pt x="32024" y="24841"/>
                  <a:pt x="32484" y="24190"/>
                </a:cubicBezTo>
                <a:cubicBezTo>
                  <a:pt x="32876" y="23637"/>
                  <a:pt x="33277" y="23070"/>
                  <a:pt x="33789" y="22599"/>
                </a:cubicBezTo>
                <a:cubicBezTo>
                  <a:pt x="34471" y="22041"/>
                  <a:pt x="35041" y="21368"/>
                  <a:pt x="35593" y="20718"/>
                </a:cubicBezTo>
                <a:cubicBezTo>
                  <a:pt x="35947" y="20299"/>
                  <a:pt x="36316" y="19866"/>
                  <a:pt x="36709" y="19466"/>
                </a:cubicBezTo>
                <a:cubicBezTo>
                  <a:pt x="37389" y="18796"/>
                  <a:pt x="37835" y="17956"/>
                  <a:pt x="37965" y="17100"/>
                </a:cubicBezTo>
                <a:cubicBezTo>
                  <a:pt x="38000" y="16662"/>
                  <a:pt x="37888" y="16223"/>
                  <a:pt x="37780" y="15799"/>
                </a:cubicBezTo>
                <a:cubicBezTo>
                  <a:pt x="37722" y="15572"/>
                  <a:pt x="37662" y="15338"/>
                  <a:pt x="37624" y="15104"/>
                </a:cubicBezTo>
                <a:cubicBezTo>
                  <a:pt x="37589" y="14946"/>
                  <a:pt x="37560" y="14781"/>
                  <a:pt x="37532" y="14621"/>
                </a:cubicBezTo>
                <a:cubicBezTo>
                  <a:pt x="37442" y="14110"/>
                  <a:pt x="37350" y="13581"/>
                  <a:pt x="37043" y="13138"/>
                </a:cubicBezTo>
                <a:cubicBezTo>
                  <a:pt x="36810" y="12733"/>
                  <a:pt x="36443" y="12423"/>
                  <a:pt x="36088" y="12124"/>
                </a:cubicBezTo>
                <a:cubicBezTo>
                  <a:pt x="35883" y="11951"/>
                  <a:pt x="35672" y="11774"/>
                  <a:pt x="35485" y="11578"/>
                </a:cubicBezTo>
                <a:cubicBezTo>
                  <a:pt x="35357" y="11425"/>
                  <a:pt x="35240" y="11264"/>
                  <a:pt x="35128" y="11110"/>
                </a:cubicBezTo>
                <a:cubicBezTo>
                  <a:pt x="34923" y="10827"/>
                  <a:pt x="34712" y="10535"/>
                  <a:pt x="34437" y="10305"/>
                </a:cubicBezTo>
                <a:cubicBezTo>
                  <a:pt x="34150" y="10034"/>
                  <a:pt x="33784" y="9859"/>
                  <a:pt x="33430" y="9692"/>
                </a:cubicBezTo>
                <a:cubicBezTo>
                  <a:pt x="33132" y="9551"/>
                  <a:pt x="32826" y="9405"/>
                  <a:pt x="32558" y="9201"/>
                </a:cubicBezTo>
                <a:cubicBezTo>
                  <a:pt x="32402" y="9086"/>
                  <a:pt x="32237" y="8971"/>
                  <a:pt x="32077" y="8861"/>
                </a:cubicBezTo>
                <a:cubicBezTo>
                  <a:pt x="31548" y="8496"/>
                  <a:pt x="31001" y="8119"/>
                  <a:pt x="30646" y="7572"/>
                </a:cubicBezTo>
                <a:cubicBezTo>
                  <a:pt x="30289" y="7042"/>
                  <a:pt x="29977" y="6612"/>
                  <a:pt x="29667" y="6220"/>
                </a:cubicBezTo>
                <a:cubicBezTo>
                  <a:pt x="29317" y="5706"/>
                  <a:pt x="29085" y="5134"/>
                  <a:pt x="28861" y="4581"/>
                </a:cubicBezTo>
                <a:cubicBezTo>
                  <a:pt x="28769" y="4354"/>
                  <a:pt x="28674" y="4119"/>
                  <a:pt x="28572" y="3892"/>
                </a:cubicBezTo>
                <a:cubicBezTo>
                  <a:pt x="28482" y="3691"/>
                  <a:pt x="28418" y="3477"/>
                  <a:pt x="28355" y="3269"/>
                </a:cubicBezTo>
                <a:cubicBezTo>
                  <a:pt x="28260" y="2951"/>
                  <a:pt x="28161" y="2622"/>
                  <a:pt x="27967" y="2343"/>
                </a:cubicBezTo>
                <a:cubicBezTo>
                  <a:pt x="27875" y="2242"/>
                  <a:pt x="27779" y="2127"/>
                  <a:pt x="27688" y="2015"/>
                </a:cubicBezTo>
                <a:cubicBezTo>
                  <a:pt x="27336" y="1587"/>
                  <a:pt x="26972" y="1146"/>
                  <a:pt x="26392" y="1005"/>
                </a:cubicBezTo>
                <a:cubicBezTo>
                  <a:pt x="26251" y="944"/>
                  <a:pt x="26119" y="883"/>
                  <a:pt x="25985" y="822"/>
                </a:cubicBezTo>
                <a:cubicBezTo>
                  <a:pt x="25698" y="732"/>
                  <a:pt x="25396" y="707"/>
                  <a:pt x="25091" y="707"/>
                </a:cubicBezTo>
                <a:cubicBezTo>
                  <a:pt x="24897" y="707"/>
                  <a:pt x="24702" y="717"/>
                  <a:pt x="24509" y="727"/>
                </a:cubicBezTo>
                <a:cubicBezTo>
                  <a:pt x="24313" y="737"/>
                  <a:pt x="24113" y="747"/>
                  <a:pt x="23914" y="747"/>
                </a:cubicBezTo>
                <a:cubicBezTo>
                  <a:pt x="23863" y="747"/>
                  <a:pt x="23811" y="746"/>
                  <a:pt x="23759" y="745"/>
                </a:cubicBezTo>
                <a:cubicBezTo>
                  <a:pt x="23728" y="744"/>
                  <a:pt x="23701" y="723"/>
                  <a:pt x="23693" y="695"/>
                </a:cubicBezTo>
                <a:cubicBezTo>
                  <a:pt x="23685" y="670"/>
                  <a:pt x="23694" y="643"/>
                  <a:pt x="23717" y="626"/>
                </a:cubicBezTo>
                <a:lnTo>
                  <a:pt x="23724" y="620"/>
                </a:lnTo>
                <a:cubicBezTo>
                  <a:pt x="24465" y="182"/>
                  <a:pt x="25303" y="129"/>
                  <a:pt x="26135" y="129"/>
                </a:cubicBezTo>
                <a:cubicBezTo>
                  <a:pt x="26272" y="129"/>
                  <a:pt x="26408" y="130"/>
                  <a:pt x="26544" y="132"/>
                </a:cubicBezTo>
                <a:cubicBezTo>
                  <a:pt x="26677" y="133"/>
                  <a:pt x="26813" y="134"/>
                  <a:pt x="26949" y="134"/>
                </a:cubicBezTo>
                <a:cubicBezTo>
                  <a:pt x="27145" y="134"/>
                  <a:pt x="27342" y="132"/>
                  <a:pt x="27534" y="122"/>
                </a:cubicBezTo>
                <a:cubicBezTo>
                  <a:pt x="27536" y="121"/>
                  <a:pt x="27538" y="121"/>
                  <a:pt x="27540" y="121"/>
                </a:cubicBezTo>
                <a:close/>
                <a:moveTo>
                  <a:pt x="25207" y="808"/>
                </a:moveTo>
                <a:cubicBezTo>
                  <a:pt x="25647" y="808"/>
                  <a:pt x="26056" y="982"/>
                  <a:pt x="26452" y="1151"/>
                </a:cubicBezTo>
                <a:lnTo>
                  <a:pt x="26510" y="1176"/>
                </a:lnTo>
                <a:cubicBezTo>
                  <a:pt x="27006" y="1347"/>
                  <a:pt x="27312" y="1744"/>
                  <a:pt x="27609" y="2128"/>
                </a:cubicBezTo>
                <a:cubicBezTo>
                  <a:pt x="27713" y="2265"/>
                  <a:pt x="27822" y="2406"/>
                  <a:pt x="27936" y="2530"/>
                </a:cubicBezTo>
                <a:cubicBezTo>
                  <a:pt x="27942" y="2537"/>
                  <a:pt x="27947" y="2544"/>
                  <a:pt x="27949" y="2553"/>
                </a:cubicBezTo>
                <a:cubicBezTo>
                  <a:pt x="28024" y="2757"/>
                  <a:pt x="28097" y="2961"/>
                  <a:pt x="28171" y="3167"/>
                </a:cubicBezTo>
                <a:cubicBezTo>
                  <a:pt x="28528" y="4166"/>
                  <a:pt x="28898" y="5201"/>
                  <a:pt x="29437" y="6142"/>
                </a:cubicBezTo>
                <a:cubicBezTo>
                  <a:pt x="29562" y="6322"/>
                  <a:pt x="29701" y="6505"/>
                  <a:pt x="29833" y="6683"/>
                </a:cubicBezTo>
                <a:cubicBezTo>
                  <a:pt x="30045" y="6965"/>
                  <a:pt x="30264" y="7258"/>
                  <a:pt x="30455" y="7562"/>
                </a:cubicBezTo>
                <a:cubicBezTo>
                  <a:pt x="30864" y="8199"/>
                  <a:pt x="31511" y="8652"/>
                  <a:pt x="32137" y="9091"/>
                </a:cubicBezTo>
                <a:cubicBezTo>
                  <a:pt x="32269" y="9183"/>
                  <a:pt x="32394" y="9271"/>
                  <a:pt x="32518" y="9360"/>
                </a:cubicBezTo>
                <a:cubicBezTo>
                  <a:pt x="32768" y="9544"/>
                  <a:pt x="33061" y="9682"/>
                  <a:pt x="33344" y="9816"/>
                </a:cubicBezTo>
                <a:cubicBezTo>
                  <a:pt x="33751" y="10008"/>
                  <a:pt x="34171" y="10205"/>
                  <a:pt x="34485" y="10544"/>
                </a:cubicBezTo>
                <a:cubicBezTo>
                  <a:pt x="34661" y="10732"/>
                  <a:pt x="34814" y="10940"/>
                  <a:pt x="34964" y="11140"/>
                </a:cubicBezTo>
                <a:cubicBezTo>
                  <a:pt x="35206" y="11468"/>
                  <a:pt x="35458" y="11804"/>
                  <a:pt x="35798" y="12055"/>
                </a:cubicBezTo>
                <a:cubicBezTo>
                  <a:pt x="36676" y="12732"/>
                  <a:pt x="37154" y="13381"/>
                  <a:pt x="37304" y="14100"/>
                </a:cubicBezTo>
                <a:cubicBezTo>
                  <a:pt x="37395" y="14716"/>
                  <a:pt x="37535" y="15333"/>
                  <a:pt x="37671" y="15929"/>
                </a:cubicBezTo>
                <a:cubicBezTo>
                  <a:pt x="37722" y="16151"/>
                  <a:pt x="37771" y="16367"/>
                  <a:pt x="37818" y="16582"/>
                </a:cubicBezTo>
                <a:cubicBezTo>
                  <a:pt x="37912" y="16981"/>
                  <a:pt x="37787" y="17361"/>
                  <a:pt x="37664" y="17728"/>
                </a:cubicBezTo>
                <a:cubicBezTo>
                  <a:pt x="37636" y="17811"/>
                  <a:pt x="37609" y="17892"/>
                  <a:pt x="37585" y="17971"/>
                </a:cubicBezTo>
                <a:cubicBezTo>
                  <a:pt x="37280" y="18679"/>
                  <a:pt x="36740" y="19243"/>
                  <a:pt x="36219" y="19787"/>
                </a:cubicBezTo>
                <a:lnTo>
                  <a:pt x="36108" y="19904"/>
                </a:lnTo>
                <a:cubicBezTo>
                  <a:pt x="35880" y="20186"/>
                  <a:pt x="35631" y="20465"/>
                  <a:pt x="35389" y="20736"/>
                </a:cubicBezTo>
                <a:cubicBezTo>
                  <a:pt x="35152" y="21001"/>
                  <a:pt x="34906" y="21275"/>
                  <a:pt x="34680" y="21556"/>
                </a:cubicBezTo>
                <a:cubicBezTo>
                  <a:pt x="34479" y="21803"/>
                  <a:pt x="34233" y="22011"/>
                  <a:pt x="33993" y="22212"/>
                </a:cubicBezTo>
                <a:cubicBezTo>
                  <a:pt x="33836" y="22345"/>
                  <a:pt x="33673" y="22482"/>
                  <a:pt x="33526" y="22628"/>
                </a:cubicBezTo>
                <a:cubicBezTo>
                  <a:pt x="33094" y="23055"/>
                  <a:pt x="32740" y="23553"/>
                  <a:pt x="32398" y="24036"/>
                </a:cubicBezTo>
                <a:cubicBezTo>
                  <a:pt x="31994" y="24606"/>
                  <a:pt x="31577" y="25193"/>
                  <a:pt x="31028" y="25671"/>
                </a:cubicBezTo>
                <a:cubicBezTo>
                  <a:pt x="30125" y="26460"/>
                  <a:pt x="29393" y="27319"/>
                  <a:pt x="28852" y="28226"/>
                </a:cubicBezTo>
                <a:cubicBezTo>
                  <a:pt x="28706" y="28452"/>
                  <a:pt x="28545" y="28672"/>
                  <a:pt x="28390" y="28884"/>
                </a:cubicBezTo>
                <a:cubicBezTo>
                  <a:pt x="28022" y="29389"/>
                  <a:pt x="27641" y="29910"/>
                  <a:pt x="27449" y="30508"/>
                </a:cubicBezTo>
                <a:cubicBezTo>
                  <a:pt x="27289" y="31056"/>
                  <a:pt x="27061" y="31596"/>
                  <a:pt x="26859" y="32060"/>
                </a:cubicBezTo>
                <a:cubicBezTo>
                  <a:pt x="26765" y="32250"/>
                  <a:pt x="26687" y="32421"/>
                  <a:pt x="26615" y="32581"/>
                </a:cubicBezTo>
                <a:cubicBezTo>
                  <a:pt x="26450" y="32967"/>
                  <a:pt x="26176" y="33287"/>
                  <a:pt x="25911" y="33596"/>
                </a:cubicBezTo>
                <a:cubicBezTo>
                  <a:pt x="25756" y="33777"/>
                  <a:pt x="25597" y="33962"/>
                  <a:pt x="25463" y="34157"/>
                </a:cubicBezTo>
                <a:cubicBezTo>
                  <a:pt x="25373" y="34273"/>
                  <a:pt x="25289" y="34394"/>
                  <a:pt x="25208" y="34512"/>
                </a:cubicBezTo>
                <a:cubicBezTo>
                  <a:pt x="24978" y="34844"/>
                  <a:pt x="24741" y="35186"/>
                  <a:pt x="24387" y="35429"/>
                </a:cubicBezTo>
                <a:cubicBezTo>
                  <a:pt x="24027" y="35684"/>
                  <a:pt x="23767" y="36038"/>
                  <a:pt x="23517" y="36379"/>
                </a:cubicBezTo>
                <a:cubicBezTo>
                  <a:pt x="23254" y="36738"/>
                  <a:pt x="22982" y="37107"/>
                  <a:pt x="22591" y="37375"/>
                </a:cubicBezTo>
                <a:cubicBezTo>
                  <a:pt x="21354" y="38477"/>
                  <a:pt x="19661" y="39830"/>
                  <a:pt x="17556" y="40514"/>
                </a:cubicBezTo>
                <a:cubicBezTo>
                  <a:pt x="17551" y="40515"/>
                  <a:pt x="17545" y="40516"/>
                  <a:pt x="17539" y="40517"/>
                </a:cubicBezTo>
                <a:cubicBezTo>
                  <a:pt x="16975" y="40565"/>
                  <a:pt x="16399" y="40579"/>
                  <a:pt x="15842" y="40593"/>
                </a:cubicBezTo>
                <a:cubicBezTo>
                  <a:pt x="15561" y="40599"/>
                  <a:pt x="15270" y="40607"/>
                  <a:pt x="14981" y="40618"/>
                </a:cubicBezTo>
                <a:cubicBezTo>
                  <a:pt x="14683" y="40624"/>
                  <a:pt x="14381" y="40643"/>
                  <a:pt x="14088" y="40661"/>
                </a:cubicBezTo>
                <a:cubicBezTo>
                  <a:pt x="13724" y="40683"/>
                  <a:pt x="13353" y="40705"/>
                  <a:pt x="12982" y="40705"/>
                </a:cubicBezTo>
                <a:cubicBezTo>
                  <a:pt x="12755" y="40705"/>
                  <a:pt x="12527" y="40697"/>
                  <a:pt x="12301" y="40675"/>
                </a:cubicBezTo>
                <a:cubicBezTo>
                  <a:pt x="12100" y="40632"/>
                  <a:pt x="11900" y="40596"/>
                  <a:pt x="11708" y="40561"/>
                </a:cubicBezTo>
                <a:cubicBezTo>
                  <a:pt x="10970" y="40429"/>
                  <a:pt x="10209" y="40291"/>
                  <a:pt x="9573" y="39864"/>
                </a:cubicBezTo>
                <a:cubicBezTo>
                  <a:pt x="8827" y="39424"/>
                  <a:pt x="8347" y="38727"/>
                  <a:pt x="7884" y="38054"/>
                </a:cubicBezTo>
                <a:cubicBezTo>
                  <a:pt x="7707" y="37799"/>
                  <a:pt x="7525" y="37534"/>
                  <a:pt x="7332" y="37290"/>
                </a:cubicBezTo>
                <a:cubicBezTo>
                  <a:pt x="7081" y="36959"/>
                  <a:pt x="6817" y="36594"/>
                  <a:pt x="6503" y="36140"/>
                </a:cubicBezTo>
                <a:cubicBezTo>
                  <a:pt x="6328" y="35866"/>
                  <a:pt x="6170" y="35584"/>
                  <a:pt x="6017" y="35310"/>
                </a:cubicBezTo>
                <a:cubicBezTo>
                  <a:pt x="5777" y="34885"/>
                  <a:pt x="5530" y="34444"/>
                  <a:pt x="5227" y="34046"/>
                </a:cubicBezTo>
                <a:cubicBezTo>
                  <a:pt x="5136" y="33880"/>
                  <a:pt x="5039" y="33716"/>
                  <a:pt x="4929" y="33541"/>
                </a:cubicBezTo>
                <a:cubicBezTo>
                  <a:pt x="4927" y="33537"/>
                  <a:pt x="4925" y="33533"/>
                  <a:pt x="4924" y="33528"/>
                </a:cubicBezTo>
                <a:cubicBezTo>
                  <a:pt x="4793" y="33165"/>
                  <a:pt x="4641" y="32802"/>
                  <a:pt x="4493" y="32451"/>
                </a:cubicBezTo>
                <a:cubicBezTo>
                  <a:pt x="4214" y="31788"/>
                  <a:pt x="3925" y="31103"/>
                  <a:pt x="3779" y="30384"/>
                </a:cubicBezTo>
                <a:cubicBezTo>
                  <a:pt x="3662" y="29917"/>
                  <a:pt x="3496" y="29448"/>
                  <a:pt x="3335" y="28995"/>
                </a:cubicBezTo>
                <a:cubicBezTo>
                  <a:pt x="3101" y="28337"/>
                  <a:pt x="2860" y="27658"/>
                  <a:pt x="2760" y="26953"/>
                </a:cubicBezTo>
                <a:cubicBezTo>
                  <a:pt x="2499" y="25927"/>
                  <a:pt x="2441" y="24854"/>
                  <a:pt x="2385" y="23815"/>
                </a:cubicBezTo>
                <a:lnTo>
                  <a:pt x="2385" y="23808"/>
                </a:lnTo>
                <a:cubicBezTo>
                  <a:pt x="2364" y="23448"/>
                  <a:pt x="2344" y="23075"/>
                  <a:pt x="2316" y="22710"/>
                </a:cubicBezTo>
                <a:cubicBezTo>
                  <a:pt x="2312" y="21555"/>
                  <a:pt x="2680" y="20442"/>
                  <a:pt x="3037" y="19366"/>
                </a:cubicBezTo>
                <a:cubicBezTo>
                  <a:pt x="3342" y="18449"/>
                  <a:pt x="3769" y="17593"/>
                  <a:pt x="4315" y="16591"/>
                </a:cubicBezTo>
                <a:cubicBezTo>
                  <a:pt x="4929" y="15580"/>
                  <a:pt x="5473" y="14515"/>
                  <a:pt x="5997" y="13485"/>
                </a:cubicBezTo>
                <a:cubicBezTo>
                  <a:pt x="6103" y="13279"/>
                  <a:pt x="6207" y="13073"/>
                  <a:pt x="6313" y="12868"/>
                </a:cubicBezTo>
                <a:cubicBezTo>
                  <a:pt x="6398" y="12720"/>
                  <a:pt x="6481" y="12574"/>
                  <a:pt x="6564" y="12428"/>
                </a:cubicBezTo>
                <a:cubicBezTo>
                  <a:pt x="7104" y="11478"/>
                  <a:pt x="7659" y="10502"/>
                  <a:pt x="8489" y="9734"/>
                </a:cubicBezTo>
                <a:cubicBezTo>
                  <a:pt x="8729" y="9480"/>
                  <a:pt x="8999" y="9239"/>
                  <a:pt x="9286" y="9016"/>
                </a:cubicBezTo>
                <a:cubicBezTo>
                  <a:pt x="9540" y="8820"/>
                  <a:pt x="9813" y="8636"/>
                  <a:pt x="10097" y="8468"/>
                </a:cubicBezTo>
                <a:cubicBezTo>
                  <a:pt x="10193" y="8417"/>
                  <a:pt x="10288" y="8367"/>
                  <a:pt x="10381" y="8317"/>
                </a:cubicBezTo>
                <a:cubicBezTo>
                  <a:pt x="10822" y="8083"/>
                  <a:pt x="11277" y="7842"/>
                  <a:pt x="11683" y="7549"/>
                </a:cubicBezTo>
                <a:cubicBezTo>
                  <a:pt x="11959" y="7374"/>
                  <a:pt x="12198" y="7152"/>
                  <a:pt x="12429" y="6938"/>
                </a:cubicBezTo>
                <a:cubicBezTo>
                  <a:pt x="12595" y="6784"/>
                  <a:pt x="12766" y="6625"/>
                  <a:pt x="12950" y="6483"/>
                </a:cubicBezTo>
                <a:cubicBezTo>
                  <a:pt x="13226" y="6240"/>
                  <a:pt x="13547" y="6043"/>
                  <a:pt x="13859" y="5852"/>
                </a:cubicBezTo>
                <a:cubicBezTo>
                  <a:pt x="14156" y="5668"/>
                  <a:pt x="14465" y="5478"/>
                  <a:pt x="14733" y="5247"/>
                </a:cubicBezTo>
                <a:cubicBezTo>
                  <a:pt x="14883" y="5128"/>
                  <a:pt x="15027" y="5006"/>
                  <a:pt x="15169" y="4887"/>
                </a:cubicBezTo>
                <a:cubicBezTo>
                  <a:pt x="15524" y="4590"/>
                  <a:pt x="15891" y="4281"/>
                  <a:pt x="16310" y="4044"/>
                </a:cubicBezTo>
                <a:cubicBezTo>
                  <a:pt x="16702" y="3819"/>
                  <a:pt x="17077" y="3554"/>
                  <a:pt x="17440" y="3298"/>
                </a:cubicBezTo>
                <a:cubicBezTo>
                  <a:pt x="17888" y="2982"/>
                  <a:pt x="18350" y="2656"/>
                  <a:pt x="18852" y="2399"/>
                </a:cubicBezTo>
                <a:cubicBezTo>
                  <a:pt x="19142" y="2236"/>
                  <a:pt x="19460" y="2123"/>
                  <a:pt x="19766" y="2013"/>
                </a:cubicBezTo>
                <a:cubicBezTo>
                  <a:pt x="20067" y="1904"/>
                  <a:pt x="20378" y="1791"/>
                  <a:pt x="20659" y="1634"/>
                </a:cubicBezTo>
                <a:cubicBezTo>
                  <a:pt x="20836" y="1564"/>
                  <a:pt x="21009" y="1509"/>
                  <a:pt x="21177" y="1456"/>
                </a:cubicBezTo>
                <a:cubicBezTo>
                  <a:pt x="21275" y="1424"/>
                  <a:pt x="21369" y="1395"/>
                  <a:pt x="21461" y="1363"/>
                </a:cubicBezTo>
                <a:cubicBezTo>
                  <a:pt x="21545" y="1330"/>
                  <a:pt x="21632" y="1294"/>
                  <a:pt x="21720" y="1257"/>
                </a:cubicBezTo>
                <a:cubicBezTo>
                  <a:pt x="22000" y="1142"/>
                  <a:pt x="22289" y="1023"/>
                  <a:pt x="22587" y="938"/>
                </a:cubicBezTo>
                <a:cubicBezTo>
                  <a:pt x="22972" y="851"/>
                  <a:pt x="23363" y="835"/>
                  <a:pt x="23747" y="835"/>
                </a:cubicBezTo>
                <a:cubicBezTo>
                  <a:pt x="23859" y="835"/>
                  <a:pt x="23971" y="837"/>
                  <a:pt x="24082" y="838"/>
                </a:cubicBezTo>
                <a:cubicBezTo>
                  <a:pt x="24193" y="839"/>
                  <a:pt x="24306" y="841"/>
                  <a:pt x="24419" y="841"/>
                </a:cubicBezTo>
                <a:cubicBezTo>
                  <a:pt x="24615" y="841"/>
                  <a:pt x="24813" y="836"/>
                  <a:pt x="25008" y="820"/>
                </a:cubicBezTo>
                <a:cubicBezTo>
                  <a:pt x="25075" y="812"/>
                  <a:pt x="25141" y="808"/>
                  <a:pt x="25207" y="808"/>
                </a:cubicBezTo>
                <a:close/>
                <a:moveTo>
                  <a:pt x="17880" y="2659"/>
                </a:moveTo>
                <a:cubicBezTo>
                  <a:pt x="17905" y="2659"/>
                  <a:pt x="17930" y="2672"/>
                  <a:pt x="17943" y="2693"/>
                </a:cubicBezTo>
                <a:cubicBezTo>
                  <a:pt x="17958" y="2720"/>
                  <a:pt x="17953" y="2754"/>
                  <a:pt x="17929" y="2775"/>
                </a:cubicBezTo>
                <a:cubicBezTo>
                  <a:pt x="17501" y="3161"/>
                  <a:pt x="17005" y="3472"/>
                  <a:pt x="16527" y="3774"/>
                </a:cubicBezTo>
                <a:cubicBezTo>
                  <a:pt x="16024" y="4091"/>
                  <a:pt x="15504" y="4418"/>
                  <a:pt x="15069" y="4827"/>
                </a:cubicBezTo>
                <a:cubicBezTo>
                  <a:pt x="14556" y="5263"/>
                  <a:pt x="14113" y="5580"/>
                  <a:pt x="13678" y="5825"/>
                </a:cubicBezTo>
                <a:cubicBezTo>
                  <a:pt x="13140" y="6119"/>
                  <a:pt x="12681" y="6531"/>
                  <a:pt x="12237" y="6929"/>
                </a:cubicBezTo>
                <a:cubicBezTo>
                  <a:pt x="12158" y="6998"/>
                  <a:pt x="12084" y="7066"/>
                  <a:pt x="12010" y="7132"/>
                </a:cubicBezTo>
                <a:cubicBezTo>
                  <a:pt x="11554" y="7519"/>
                  <a:pt x="11020" y="7807"/>
                  <a:pt x="10502" y="8085"/>
                </a:cubicBezTo>
                <a:cubicBezTo>
                  <a:pt x="9914" y="8401"/>
                  <a:pt x="9310" y="8726"/>
                  <a:pt x="8829" y="9194"/>
                </a:cubicBezTo>
                <a:cubicBezTo>
                  <a:pt x="8718" y="9307"/>
                  <a:pt x="8602" y="9419"/>
                  <a:pt x="8487" y="9533"/>
                </a:cubicBezTo>
                <a:lnTo>
                  <a:pt x="8479" y="9541"/>
                </a:lnTo>
                <a:cubicBezTo>
                  <a:pt x="8079" y="9931"/>
                  <a:pt x="7666" y="10336"/>
                  <a:pt x="7359" y="10805"/>
                </a:cubicBezTo>
                <a:cubicBezTo>
                  <a:pt x="6976" y="11371"/>
                  <a:pt x="6606" y="11990"/>
                  <a:pt x="6225" y="12697"/>
                </a:cubicBezTo>
                <a:cubicBezTo>
                  <a:pt x="5968" y="13142"/>
                  <a:pt x="5738" y="13607"/>
                  <a:pt x="5516" y="14057"/>
                </a:cubicBezTo>
                <a:cubicBezTo>
                  <a:pt x="5404" y="14285"/>
                  <a:pt x="5291" y="14514"/>
                  <a:pt x="5176" y="14739"/>
                </a:cubicBezTo>
                <a:cubicBezTo>
                  <a:pt x="5007" y="15050"/>
                  <a:pt x="4829" y="15362"/>
                  <a:pt x="4657" y="15664"/>
                </a:cubicBezTo>
                <a:lnTo>
                  <a:pt x="4651" y="15675"/>
                </a:lnTo>
                <a:cubicBezTo>
                  <a:pt x="4491" y="15955"/>
                  <a:pt x="4326" y="16244"/>
                  <a:pt x="4169" y="16532"/>
                </a:cubicBezTo>
                <a:cubicBezTo>
                  <a:pt x="2957" y="18662"/>
                  <a:pt x="2275" y="20779"/>
                  <a:pt x="2140" y="22822"/>
                </a:cubicBezTo>
                <a:cubicBezTo>
                  <a:pt x="2115" y="23394"/>
                  <a:pt x="2180" y="23973"/>
                  <a:pt x="2244" y="24533"/>
                </a:cubicBezTo>
                <a:cubicBezTo>
                  <a:pt x="2297" y="25001"/>
                  <a:pt x="2352" y="25484"/>
                  <a:pt x="2355" y="25966"/>
                </a:cubicBezTo>
                <a:cubicBezTo>
                  <a:pt x="2381" y="26211"/>
                  <a:pt x="2452" y="26464"/>
                  <a:pt x="2520" y="26709"/>
                </a:cubicBezTo>
                <a:cubicBezTo>
                  <a:pt x="2600" y="26994"/>
                  <a:pt x="2683" y="27289"/>
                  <a:pt x="2700" y="27595"/>
                </a:cubicBezTo>
                <a:cubicBezTo>
                  <a:pt x="2827" y="28040"/>
                  <a:pt x="2988" y="28489"/>
                  <a:pt x="3143" y="28922"/>
                </a:cubicBezTo>
                <a:cubicBezTo>
                  <a:pt x="3377" y="29579"/>
                  <a:pt x="3620" y="30258"/>
                  <a:pt x="3758" y="30955"/>
                </a:cubicBezTo>
                <a:cubicBezTo>
                  <a:pt x="3863" y="31342"/>
                  <a:pt x="4030" y="31724"/>
                  <a:pt x="4190" y="32093"/>
                </a:cubicBezTo>
                <a:cubicBezTo>
                  <a:pt x="4315" y="32380"/>
                  <a:pt x="4444" y="32676"/>
                  <a:pt x="4546" y="32979"/>
                </a:cubicBezTo>
                <a:cubicBezTo>
                  <a:pt x="4755" y="33610"/>
                  <a:pt x="5129" y="34163"/>
                  <a:pt x="5431" y="34573"/>
                </a:cubicBezTo>
                <a:cubicBezTo>
                  <a:pt x="5610" y="34864"/>
                  <a:pt x="5780" y="35163"/>
                  <a:pt x="5940" y="35465"/>
                </a:cubicBezTo>
                <a:cubicBezTo>
                  <a:pt x="5971" y="35523"/>
                  <a:pt x="6034" y="35637"/>
                  <a:pt x="6070" y="35703"/>
                </a:cubicBezTo>
                <a:lnTo>
                  <a:pt x="6076" y="35714"/>
                </a:lnTo>
                <a:cubicBezTo>
                  <a:pt x="6455" y="36328"/>
                  <a:pt x="6892" y="36924"/>
                  <a:pt x="7314" y="37500"/>
                </a:cubicBezTo>
                <a:cubicBezTo>
                  <a:pt x="7601" y="37891"/>
                  <a:pt x="7897" y="38295"/>
                  <a:pt x="8174" y="38703"/>
                </a:cubicBezTo>
                <a:cubicBezTo>
                  <a:pt x="8819" y="39633"/>
                  <a:pt x="9719" y="40271"/>
                  <a:pt x="10711" y="40502"/>
                </a:cubicBezTo>
                <a:cubicBezTo>
                  <a:pt x="11578" y="40694"/>
                  <a:pt x="12469" y="40892"/>
                  <a:pt x="13367" y="40892"/>
                </a:cubicBezTo>
                <a:cubicBezTo>
                  <a:pt x="13550" y="40892"/>
                  <a:pt x="13733" y="40884"/>
                  <a:pt x="13917" y="40866"/>
                </a:cubicBezTo>
                <a:cubicBezTo>
                  <a:pt x="14317" y="40821"/>
                  <a:pt x="14725" y="40816"/>
                  <a:pt x="15122" y="40812"/>
                </a:cubicBezTo>
                <a:cubicBezTo>
                  <a:pt x="15607" y="40807"/>
                  <a:pt x="16109" y="40802"/>
                  <a:pt x="16593" y="40721"/>
                </a:cubicBezTo>
                <a:cubicBezTo>
                  <a:pt x="16597" y="40720"/>
                  <a:pt x="16602" y="40719"/>
                  <a:pt x="16606" y="40719"/>
                </a:cubicBezTo>
                <a:cubicBezTo>
                  <a:pt x="16638" y="40719"/>
                  <a:pt x="16667" y="40740"/>
                  <a:pt x="16675" y="40770"/>
                </a:cubicBezTo>
                <a:cubicBezTo>
                  <a:pt x="16684" y="40805"/>
                  <a:pt x="16662" y="40840"/>
                  <a:pt x="16627" y="40851"/>
                </a:cubicBezTo>
                <a:cubicBezTo>
                  <a:pt x="16486" y="40892"/>
                  <a:pt x="16345" y="40943"/>
                  <a:pt x="16207" y="40991"/>
                </a:cubicBezTo>
                <a:cubicBezTo>
                  <a:pt x="15846" y="41120"/>
                  <a:pt x="15477" y="41250"/>
                  <a:pt x="15078" y="41250"/>
                </a:cubicBezTo>
                <a:cubicBezTo>
                  <a:pt x="15052" y="41250"/>
                  <a:pt x="15025" y="41250"/>
                  <a:pt x="14998" y="41248"/>
                </a:cubicBezTo>
                <a:cubicBezTo>
                  <a:pt x="14344" y="41257"/>
                  <a:pt x="13673" y="41289"/>
                  <a:pt x="13025" y="41319"/>
                </a:cubicBezTo>
                <a:cubicBezTo>
                  <a:pt x="12270" y="41355"/>
                  <a:pt x="11494" y="41391"/>
                  <a:pt x="10722" y="41391"/>
                </a:cubicBezTo>
                <a:cubicBezTo>
                  <a:pt x="10590" y="41391"/>
                  <a:pt x="10459" y="41390"/>
                  <a:pt x="10328" y="41388"/>
                </a:cubicBezTo>
                <a:cubicBezTo>
                  <a:pt x="10138" y="41353"/>
                  <a:pt x="9954" y="41323"/>
                  <a:pt x="9777" y="41292"/>
                </a:cubicBezTo>
                <a:cubicBezTo>
                  <a:pt x="8981" y="41157"/>
                  <a:pt x="8156" y="41018"/>
                  <a:pt x="7469" y="40568"/>
                </a:cubicBezTo>
                <a:cubicBezTo>
                  <a:pt x="6725" y="40134"/>
                  <a:pt x="6247" y="39444"/>
                  <a:pt x="5786" y="38776"/>
                </a:cubicBezTo>
                <a:lnTo>
                  <a:pt x="5786" y="38777"/>
                </a:lnTo>
                <a:cubicBezTo>
                  <a:pt x="5635" y="38560"/>
                  <a:pt x="5482" y="38336"/>
                  <a:pt x="5319" y="38124"/>
                </a:cubicBezTo>
                <a:cubicBezTo>
                  <a:pt x="5002" y="37707"/>
                  <a:pt x="4690" y="37274"/>
                  <a:pt x="4390" y="36839"/>
                </a:cubicBezTo>
                <a:cubicBezTo>
                  <a:pt x="4142" y="36448"/>
                  <a:pt x="3893" y="36010"/>
                  <a:pt x="3602" y="35458"/>
                </a:cubicBezTo>
                <a:lnTo>
                  <a:pt x="3413" y="35184"/>
                </a:lnTo>
                <a:cubicBezTo>
                  <a:pt x="3312" y="35036"/>
                  <a:pt x="3211" y="34889"/>
                  <a:pt x="3111" y="34740"/>
                </a:cubicBezTo>
                <a:cubicBezTo>
                  <a:pt x="3004" y="34548"/>
                  <a:pt x="2908" y="34385"/>
                  <a:pt x="2816" y="34240"/>
                </a:cubicBezTo>
                <a:cubicBezTo>
                  <a:pt x="2700" y="33972"/>
                  <a:pt x="2600" y="33708"/>
                  <a:pt x="2503" y="33453"/>
                </a:cubicBezTo>
                <a:cubicBezTo>
                  <a:pt x="2370" y="33106"/>
                  <a:pt x="2233" y="32748"/>
                  <a:pt x="2072" y="32405"/>
                </a:cubicBezTo>
                <a:cubicBezTo>
                  <a:pt x="1895" y="32018"/>
                  <a:pt x="1794" y="31606"/>
                  <a:pt x="1695" y="31207"/>
                </a:cubicBezTo>
                <a:cubicBezTo>
                  <a:pt x="1613" y="30872"/>
                  <a:pt x="1528" y="30525"/>
                  <a:pt x="1398" y="30199"/>
                </a:cubicBezTo>
                <a:cubicBezTo>
                  <a:pt x="746" y="28494"/>
                  <a:pt x="385" y="26838"/>
                  <a:pt x="325" y="25278"/>
                </a:cubicBezTo>
                <a:cubicBezTo>
                  <a:pt x="313" y="25068"/>
                  <a:pt x="296" y="24853"/>
                  <a:pt x="279" y="24644"/>
                </a:cubicBezTo>
                <a:cubicBezTo>
                  <a:pt x="212" y="23803"/>
                  <a:pt x="142" y="22938"/>
                  <a:pt x="341" y="22096"/>
                </a:cubicBezTo>
                <a:cubicBezTo>
                  <a:pt x="701" y="20439"/>
                  <a:pt x="1328" y="18822"/>
                  <a:pt x="2203" y="17291"/>
                </a:cubicBezTo>
                <a:cubicBezTo>
                  <a:pt x="2808" y="16293"/>
                  <a:pt x="3346" y="15241"/>
                  <a:pt x="3865" y="14222"/>
                </a:cubicBezTo>
                <a:cubicBezTo>
                  <a:pt x="3978" y="14002"/>
                  <a:pt x="4089" y="13783"/>
                  <a:pt x="4201" y="13565"/>
                </a:cubicBezTo>
                <a:cubicBezTo>
                  <a:pt x="4287" y="13416"/>
                  <a:pt x="4371" y="13269"/>
                  <a:pt x="4455" y="13120"/>
                </a:cubicBezTo>
                <a:cubicBezTo>
                  <a:pt x="4991" y="12177"/>
                  <a:pt x="5544" y="11203"/>
                  <a:pt x="6373" y="10436"/>
                </a:cubicBezTo>
                <a:cubicBezTo>
                  <a:pt x="6614" y="10182"/>
                  <a:pt x="6882" y="9940"/>
                  <a:pt x="7169" y="9718"/>
                </a:cubicBezTo>
                <a:cubicBezTo>
                  <a:pt x="7423" y="9521"/>
                  <a:pt x="7697" y="9337"/>
                  <a:pt x="7983" y="9169"/>
                </a:cubicBezTo>
                <a:cubicBezTo>
                  <a:pt x="8085" y="9114"/>
                  <a:pt x="8183" y="9061"/>
                  <a:pt x="8283" y="9008"/>
                </a:cubicBezTo>
                <a:cubicBezTo>
                  <a:pt x="8718" y="8777"/>
                  <a:pt x="9165" y="8540"/>
                  <a:pt x="9563" y="8253"/>
                </a:cubicBezTo>
                <a:cubicBezTo>
                  <a:pt x="9843" y="8075"/>
                  <a:pt x="10086" y="7851"/>
                  <a:pt x="10320" y="7633"/>
                </a:cubicBezTo>
                <a:cubicBezTo>
                  <a:pt x="10486" y="7479"/>
                  <a:pt x="10658" y="7321"/>
                  <a:pt x="10844" y="7178"/>
                </a:cubicBezTo>
                <a:cubicBezTo>
                  <a:pt x="11119" y="6937"/>
                  <a:pt x="11438" y="6740"/>
                  <a:pt x="11745" y="6550"/>
                </a:cubicBezTo>
                <a:cubicBezTo>
                  <a:pt x="12045" y="6365"/>
                  <a:pt x="12355" y="6175"/>
                  <a:pt x="12621" y="5943"/>
                </a:cubicBezTo>
                <a:cubicBezTo>
                  <a:pt x="12772" y="5824"/>
                  <a:pt x="12918" y="5701"/>
                  <a:pt x="13059" y="5583"/>
                </a:cubicBezTo>
                <a:cubicBezTo>
                  <a:pt x="13414" y="5286"/>
                  <a:pt x="13781" y="4979"/>
                  <a:pt x="14199" y="4741"/>
                </a:cubicBezTo>
                <a:cubicBezTo>
                  <a:pt x="14588" y="4517"/>
                  <a:pt x="14967" y="4251"/>
                  <a:pt x="15332" y="3994"/>
                </a:cubicBezTo>
                <a:cubicBezTo>
                  <a:pt x="16101" y="3454"/>
                  <a:pt x="16897" y="2895"/>
                  <a:pt x="17862" y="2662"/>
                </a:cubicBezTo>
                <a:cubicBezTo>
                  <a:pt x="17868" y="2660"/>
                  <a:pt x="17874" y="2659"/>
                  <a:pt x="17880" y="2659"/>
                </a:cubicBezTo>
                <a:close/>
                <a:moveTo>
                  <a:pt x="27357" y="1"/>
                </a:moveTo>
                <a:cubicBezTo>
                  <a:pt x="27324" y="1"/>
                  <a:pt x="27290" y="2"/>
                  <a:pt x="27257" y="5"/>
                </a:cubicBezTo>
                <a:cubicBezTo>
                  <a:pt x="26945" y="25"/>
                  <a:pt x="26624" y="26"/>
                  <a:pt x="26313" y="26"/>
                </a:cubicBezTo>
                <a:cubicBezTo>
                  <a:pt x="25445" y="26"/>
                  <a:pt x="24546" y="26"/>
                  <a:pt x="23775" y="464"/>
                </a:cubicBezTo>
                <a:cubicBezTo>
                  <a:pt x="23419" y="644"/>
                  <a:pt x="23032" y="709"/>
                  <a:pt x="22658" y="772"/>
                </a:cubicBezTo>
                <a:cubicBezTo>
                  <a:pt x="22293" y="832"/>
                  <a:pt x="21915" y="895"/>
                  <a:pt x="21582" y="1065"/>
                </a:cubicBezTo>
                <a:cubicBezTo>
                  <a:pt x="21458" y="1113"/>
                  <a:pt x="21344" y="1171"/>
                  <a:pt x="21232" y="1228"/>
                </a:cubicBezTo>
                <a:cubicBezTo>
                  <a:pt x="21006" y="1342"/>
                  <a:pt x="20773" y="1460"/>
                  <a:pt x="20506" y="1484"/>
                </a:cubicBezTo>
                <a:cubicBezTo>
                  <a:pt x="19913" y="1524"/>
                  <a:pt x="19374" y="1796"/>
                  <a:pt x="18853" y="2057"/>
                </a:cubicBezTo>
                <a:cubicBezTo>
                  <a:pt x="18761" y="2103"/>
                  <a:pt x="18669" y="2150"/>
                  <a:pt x="18578" y="2194"/>
                </a:cubicBezTo>
                <a:cubicBezTo>
                  <a:pt x="18267" y="2363"/>
                  <a:pt x="17929" y="2488"/>
                  <a:pt x="17601" y="2609"/>
                </a:cubicBezTo>
                <a:cubicBezTo>
                  <a:pt x="17274" y="2730"/>
                  <a:pt x="16938" y="2855"/>
                  <a:pt x="16630" y="3022"/>
                </a:cubicBezTo>
                <a:cubicBezTo>
                  <a:pt x="16132" y="3303"/>
                  <a:pt x="15689" y="3589"/>
                  <a:pt x="15272" y="3897"/>
                </a:cubicBezTo>
                <a:cubicBezTo>
                  <a:pt x="14970" y="4129"/>
                  <a:pt x="14639" y="4336"/>
                  <a:pt x="14319" y="4537"/>
                </a:cubicBezTo>
                <a:cubicBezTo>
                  <a:pt x="13845" y="4833"/>
                  <a:pt x="13357" y="5139"/>
                  <a:pt x="12955" y="5528"/>
                </a:cubicBezTo>
                <a:cubicBezTo>
                  <a:pt x="12555" y="5894"/>
                  <a:pt x="12093" y="6189"/>
                  <a:pt x="11646" y="6474"/>
                </a:cubicBezTo>
                <a:cubicBezTo>
                  <a:pt x="11134" y="6801"/>
                  <a:pt x="10607" y="7138"/>
                  <a:pt x="10181" y="7577"/>
                </a:cubicBezTo>
                <a:cubicBezTo>
                  <a:pt x="10056" y="7702"/>
                  <a:pt x="9922" y="7820"/>
                  <a:pt x="9768" y="7939"/>
                </a:cubicBezTo>
                <a:cubicBezTo>
                  <a:pt x="9344" y="8266"/>
                  <a:pt x="8866" y="8524"/>
                  <a:pt x="8405" y="8775"/>
                </a:cubicBezTo>
                <a:cubicBezTo>
                  <a:pt x="7814" y="9094"/>
                  <a:pt x="7204" y="9424"/>
                  <a:pt x="6719" y="9891"/>
                </a:cubicBezTo>
                <a:cubicBezTo>
                  <a:pt x="6617" y="9993"/>
                  <a:pt x="6514" y="10094"/>
                  <a:pt x="6409" y="10196"/>
                </a:cubicBezTo>
                <a:cubicBezTo>
                  <a:pt x="5970" y="10626"/>
                  <a:pt x="5515" y="11072"/>
                  <a:pt x="5185" y="11590"/>
                </a:cubicBezTo>
                <a:cubicBezTo>
                  <a:pt x="4362" y="12839"/>
                  <a:pt x="3679" y="14177"/>
                  <a:pt x="3065" y="15436"/>
                </a:cubicBezTo>
                <a:cubicBezTo>
                  <a:pt x="2901" y="15735"/>
                  <a:pt x="2734" y="16031"/>
                  <a:pt x="2571" y="16316"/>
                </a:cubicBezTo>
                <a:lnTo>
                  <a:pt x="2564" y="16326"/>
                </a:lnTo>
                <a:cubicBezTo>
                  <a:pt x="2396" y="16623"/>
                  <a:pt x="2222" y="16929"/>
                  <a:pt x="2057" y="17233"/>
                </a:cubicBezTo>
                <a:cubicBezTo>
                  <a:pt x="846" y="19359"/>
                  <a:pt x="163" y="21473"/>
                  <a:pt x="28" y="23512"/>
                </a:cubicBezTo>
                <a:cubicBezTo>
                  <a:pt x="1" y="24089"/>
                  <a:pt x="68" y="24672"/>
                  <a:pt x="132" y="25237"/>
                </a:cubicBezTo>
                <a:cubicBezTo>
                  <a:pt x="186" y="25705"/>
                  <a:pt x="241" y="26188"/>
                  <a:pt x="243" y="26670"/>
                </a:cubicBezTo>
                <a:cubicBezTo>
                  <a:pt x="269" y="26916"/>
                  <a:pt x="340" y="27167"/>
                  <a:pt x="408" y="27410"/>
                </a:cubicBezTo>
                <a:cubicBezTo>
                  <a:pt x="488" y="27694"/>
                  <a:pt x="570" y="27988"/>
                  <a:pt x="587" y="28292"/>
                </a:cubicBezTo>
                <a:cubicBezTo>
                  <a:pt x="714" y="28739"/>
                  <a:pt x="875" y="29192"/>
                  <a:pt x="1033" y="29630"/>
                </a:cubicBezTo>
                <a:cubicBezTo>
                  <a:pt x="1266" y="30285"/>
                  <a:pt x="1508" y="30962"/>
                  <a:pt x="1647" y="31656"/>
                </a:cubicBezTo>
                <a:cubicBezTo>
                  <a:pt x="1752" y="32036"/>
                  <a:pt x="1903" y="32400"/>
                  <a:pt x="2095" y="32830"/>
                </a:cubicBezTo>
                <a:cubicBezTo>
                  <a:pt x="2202" y="33059"/>
                  <a:pt x="2291" y="33298"/>
                  <a:pt x="2378" y="33531"/>
                </a:cubicBezTo>
                <a:cubicBezTo>
                  <a:pt x="2532" y="33939"/>
                  <a:pt x="2689" y="34360"/>
                  <a:pt x="2945" y="34729"/>
                </a:cubicBezTo>
                <a:cubicBezTo>
                  <a:pt x="3234" y="35145"/>
                  <a:pt x="3564" y="35643"/>
                  <a:pt x="3828" y="36165"/>
                </a:cubicBezTo>
                <a:lnTo>
                  <a:pt x="3838" y="36184"/>
                </a:lnTo>
                <a:cubicBezTo>
                  <a:pt x="3874" y="36250"/>
                  <a:pt x="3933" y="36358"/>
                  <a:pt x="3965" y="36417"/>
                </a:cubicBezTo>
                <a:cubicBezTo>
                  <a:pt x="4318" y="36995"/>
                  <a:pt x="4730" y="37555"/>
                  <a:pt x="5129" y="38098"/>
                </a:cubicBezTo>
                <a:lnTo>
                  <a:pt x="5140" y="38114"/>
                </a:lnTo>
                <a:cubicBezTo>
                  <a:pt x="5320" y="38346"/>
                  <a:pt x="5491" y="38593"/>
                  <a:pt x="5657" y="38831"/>
                </a:cubicBezTo>
                <a:cubicBezTo>
                  <a:pt x="6144" y="39534"/>
                  <a:pt x="6648" y="40260"/>
                  <a:pt x="7424" y="40708"/>
                </a:cubicBezTo>
                <a:lnTo>
                  <a:pt x="7425" y="40709"/>
                </a:lnTo>
                <a:cubicBezTo>
                  <a:pt x="8064" y="41129"/>
                  <a:pt x="8840" y="41270"/>
                  <a:pt x="9591" y="41406"/>
                </a:cubicBezTo>
                <a:cubicBezTo>
                  <a:pt x="9758" y="41435"/>
                  <a:pt x="9924" y="41465"/>
                  <a:pt x="10087" y="41498"/>
                </a:cubicBezTo>
                <a:cubicBezTo>
                  <a:pt x="10429" y="41563"/>
                  <a:pt x="10777" y="41585"/>
                  <a:pt x="11126" y="41585"/>
                </a:cubicBezTo>
                <a:cubicBezTo>
                  <a:pt x="11465" y="41585"/>
                  <a:pt x="11804" y="41564"/>
                  <a:pt x="12137" y="41544"/>
                </a:cubicBezTo>
                <a:cubicBezTo>
                  <a:pt x="12471" y="41524"/>
                  <a:pt x="12815" y="41502"/>
                  <a:pt x="13156" y="41502"/>
                </a:cubicBezTo>
                <a:cubicBezTo>
                  <a:pt x="13194" y="41502"/>
                  <a:pt x="13233" y="41503"/>
                  <a:pt x="13271" y="41503"/>
                </a:cubicBezTo>
                <a:lnTo>
                  <a:pt x="13348" y="41502"/>
                </a:lnTo>
                <a:cubicBezTo>
                  <a:pt x="14354" y="41489"/>
                  <a:pt x="15395" y="41475"/>
                  <a:pt x="16336" y="41120"/>
                </a:cubicBezTo>
                <a:cubicBezTo>
                  <a:pt x="16848" y="40936"/>
                  <a:pt x="17374" y="40767"/>
                  <a:pt x="17883" y="40602"/>
                </a:cubicBezTo>
                <a:cubicBezTo>
                  <a:pt x="18826" y="40295"/>
                  <a:pt x="19800" y="39980"/>
                  <a:pt x="20715" y="39572"/>
                </a:cubicBezTo>
                <a:cubicBezTo>
                  <a:pt x="21933" y="39083"/>
                  <a:pt x="23006" y="38292"/>
                  <a:pt x="23984" y="37508"/>
                </a:cubicBezTo>
                <a:cubicBezTo>
                  <a:pt x="24152" y="37354"/>
                  <a:pt x="24336" y="37204"/>
                  <a:pt x="24514" y="37058"/>
                </a:cubicBezTo>
                <a:cubicBezTo>
                  <a:pt x="24880" y="36757"/>
                  <a:pt x="25259" y="36447"/>
                  <a:pt x="25548" y="36070"/>
                </a:cubicBezTo>
                <a:lnTo>
                  <a:pt x="25644" y="35940"/>
                </a:lnTo>
                <a:cubicBezTo>
                  <a:pt x="25953" y="35523"/>
                  <a:pt x="26271" y="35097"/>
                  <a:pt x="26702" y="34777"/>
                </a:cubicBezTo>
                <a:cubicBezTo>
                  <a:pt x="27035" y="34521"/>
                  <a:pt x="27272" y="34176"/>
                  <a:pt x="27502" y="33844"/>
                </a:cubicBezTo>
                <a:cubicBezTo>
                  <a:pt x="27631" y="33656"/>
                  <a:pt x="27764" y="33464"/>
                  <a:pt x="27914" y="33286"/>
                </a:cubicBezTo>
                <a:cubicBezTo>
                  <a:pt x="28015" y="33148"/>
                  <a:pt x="28132" y="33012"/>
                  <a:pt x="28244" y="32880"/>
                </a:cubicBezTo>
                <a:cubicBezTo>
                  <a:pt x="28462" y="32629"/>
                  <a:pt x="28687" y="32367"/>
                  <a:pt x="28816" y="32061"/>
                </a:cubicBezTo>
                <a:cubicBezTo>
                  <a:pt x="28936" y="31814"/>
                  <a:pt x="29063" y="31550"/>
                  <a:pt x="29182" y="31283"/>
                </a:cubicBezTo>
                <a:cubicBezTo>
                  <a:pt x="29394" y="30832"/>
                  <a:pt x="29557" y="30371"/>
                  <a:pt x="29738" y="29816"/>
                </a:cubicBezTo>
                <a:cubicBezTo>
                  <a:pt x="29941" y="29234"/>
                  <a:pt x="30309" y="28734"/>
                  <a:pt x="30665" y="28250"/>
                </a:cubicBezTo>
                <a:cubicBezTo>
                  <a:pt x="30839" y="28011"/>
                  <a:pt x="31020" y="27766"/>
                  <a:pt x="31177" y="27515"/>
                </a:cubicBezTo>
                <a:cubicBezTo>
                  <a:pt x="31823" y="26490"/>
                  <a:pt x="32594" y="25615"/>
                  <a:pt x="33470" y="24913"/>
                </a:cubicBezTo>
                <a:cubicBezTo>
                  <a:pt x="33886" y="24486"/>
                  <a:pt x="34242" y="23987"/>
                  <a:pt x="34585" y="23504"/>
                </a:cubicBezTo>
                <a:cubicBezTo>
                  <a:pt x="34959" y="22980"/>
                  <a:pt x="35345" y="22437"/>
                  <a:pt x="35823" y="21971"/>
                </a:cubicBezTo>
                <a:cubicBezTo>
                  <a:pt x="36541" y="21388"/>
                  <a:pt x="37140" y="20684"/>
                  <a:pt x="37718" y="20005"/>
                </a:cubicBezTo>
                <a:cubicBezTo>
                  <a:pt x="38090" y="19567"/>
                  <a:pt x="38473" y="19116"/>
                  <a:pt x="38885" y="18700"/>
                </a:cubicBezTo>
                <a:cubicBezTo>
                  <a:pt x="39523" y="18059"/>
                  <a:pt x="39946" y="17244"/>
                  <a:pt x="40079" y="16406"/>
                </a:cubicBezTo>
                <a:cubicBezTo>
                  <a:pt x="40112" y="15956"/>
                  <a:pt x="39998" y="15504"/>
                  <a:pt x="39885" y="15069"/>
                </a:cubicBezTo>
                <a:cubicBezTo>
                  <a:pt x="39819" y="14808"/>
                  <a:pt x="39751" y="14541"/>
                  <a:pt x="39714" y="14273"/>
                </a:cubicBezTo>
                <a:cubicBezTo>
                  <a:pt x="39681" y="14127"/>
                  <a:pt x="39653" y="13974"/>
                  <a:pt x="39625" y="13826"/>
                </a:cubicBezTo>
                <a:cubicBezTo>
                  <a:pt x="39565" y="13501"/>
                  <a:pt x="39503" y="13165"/>
                  <a:pt x="39391" y="12846"/>
                </a:cubicBezTo>
                <a:cubicBezTo>
                  <a:pt x="39130" y="12232"/>
                  <a:pt x="38610" y="11777"/>
                  <a:pt x="38107" y="11338"/>
                </a:cubicBezTo>
                <a:cubicBezTo>
                  <a:pt x="37938" y="11190"/>
                  <a:pt x="37764" y="11037"/>
                  <a:pt x="37600" y="10880"/>
                </a:cubicBezTo>
                <a:cubicBezTo>
                  <a:pt x="37526" y="10784"/>
                  <a:pt x="37459" y="10694"/>
                  <a:pt x="37393" y="10604"/>
                </a:cubicBezTo>
                <a:cubicBezTo>
                  <a:pt x="36955" y="10014"/>
                  <a:pt x="36502" y="9406"/>
                  <a:pt x="35788" y="9109"/>
                </a:cubicBezTo>
                <a:cubicBezTo>
                  <a:pt x="35135" y="8849"/>
                  <a:pt x="34568" y="8438"/>
                  <a:pt x="34019" y="8041"/>
                </a:cubicBezTo>
                <a:cubicBezTo>
                  <a:pt x="33886" y="7945"/>
                  <a:pt x="33754" y="7849"/>
                  <a:pt x="33621" y="7756"/>
                </a:cubicBezTo>
                <a:cubicBezTo>
                  <a:pt x="33094" y="7383"/>
                  <a:pt x="32741" y="6865"/>
                  <a:pt x="32401" y="6362"/>
                </a:cubicBezTo>
                <a:cubicBezTo>
                  <a:pt x="32209" y="6079"/>
                  <a:pt x="32010" y="5787"/>
                  <a:pt x="31784" y="5526"/>
                </a:cubicBezTo>
                <a:cubicBezTo>
                  <a:pt x="31228" y="4648"/>
                  <a:pt x="30874" y="3678"/>
                  <a:pt x="30532" y="2738"/>
                </a:cubicBezTo>
                <a:cubicBezTo>
                  <a:pt x="30418" y="2429"/>
                  <a:pt x="30301" y="2109"/>
                  <a:pt x="30179" y="1797"/>
                </a:cubicBezTo>
                <a:cubicBezTo>
                  <a:pt x="30100" y="1700"/>
                  <a:pt x="30023" y="1599"/>
                  <a:pt x="29948" y="1502"/>
                </a:cubicBezTo>
                <a:cubicBezTo>
                  <a:pt x="29557" y="996"/>
                  <a:pt x="29156" y="478"/>
                  <a:pt x="28506" y="307"/>
                </a:cubicBezTo>
                <a:cubicBezTo>
                  <a:pt x="28371" y="247"/>
                  <a:pt x="28245" y="190"/>
                  <a:pt x="28120" y="132"/>
                </a:cubicBezTo>
                <a:lnTo>
                  <a:pt x="28100" y="123"/>
                </a:lnTo>
                <a:cubicBezTo>
                  <a:pt x="28057" y="115"/>
                  <a:pt x="28007" y="104"/>
                  <a:pt x="27957" y="91"/>
                </a:cubicBezTo>
                <a:cubicBezTo>
                  <a:pt x="27761" y="47"/>
                  <a:pt x="27559" y="1"/>
                  <a:pt x="27357" y="1"/>
                </a:cubicBezTo>
                <a:close/>
              </a:path>
            </a:pathLst>
          </a:cu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64" name="Google Shape;264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6895983" y="-310896"/>
            <a:ext cx="3557015" cy="7498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236485" flipH="1">
            <a:off x="3341797" y="-651526"/>
            <a:ext cx="2371316" cy="1174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0800000" flipH="1">
            <a:off x="7503" y="-621792"/>
            <a:ext cx="1938527" cy="9875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flipH="1">
            <a:off x="-120514" y="-694944"/>
            <a:ext cx="530352" cy="21854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2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-6856479" flipH="1">
            <a:off x="5036247" y="4028893"/>
            <a:ext cx="1505270" cy="25658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2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rot="-1800004" flipH="1">
            <a:off x="8284840" y="4422775"/>
            <a:ext cx="2020826" cy="10332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p25"/>
          <p:cNvPicPr preferRelativeResize="0"/>
          <p:nvPr/>
        </p:nvPicPr>
        <p:blipFill>
          <a:blip r:embed="rId2">
            <a:alphaModFix amt="45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8999996" flipH="1">
            <a:off x="7914626" y="-396113"/>
            <a:ext cx="2020826" cy="10332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033272" y="4663440"/>
            <a:ext cx="182879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-694945" y="-128016"/>
            <a:ext cx="1143000" cy="19476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7836406" y="4251960"/>
            <a:ext cx="1810513" cy="12070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flipH="1">
            <a:off x="8695943" y="2944368"/>
            <a:ext cx="841248" cy="24505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2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flipH="1">
            <a:off x="-822959" y="-521208"/>
            <a:ext cx="2441446" cy="12070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23"/>
          <p:cNvPicPr preferRelativeResize="0"/>
          <p:nvPr/>
        </p:nvPicPr>
        <p:blipFill>
          <a:blip r:embed="rId2">
            <a:alphaModFix amt="45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23"/>
          <p:cNvSpPr txBox="1">
            <a:spLocks noGrp="1"/>
          </p:cNvSpPr>
          <p:nvPr>
            <p:ph type="title"/>
          </p:nvPr>
        </p:nvSpPr>
        <p:spPr>
          <a:xfrm>
            <a:off x="713225" y="430552"/>
            <a:ext cx="41517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7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49" name="Google Shape;249;p23"/>
          <p:cNvSpPr txBox="1">
            <a:spLocks noGrp="1"/>
          </p:cNvSpPr>
          <p:nvPr>
            <p:ph type="subTitle" idx="1"/>
          </p:nvPr>
        </p:nvSpPr>
        <p:spPr>
          <a:xfrm>
            <a:off x="713237" y="1557749"/>
            <a:ext cx="4151700" cy="125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50" name="Google Shape;250;p23"/>
          <p:cNvSpPr/>
          <p:nvPr/>
        </p:nvSpPr>
        <p:spPr>
          <a:xfrm flipH="1">
            <a:off x="8544795" y="3370400"/>
            <a:ext cx="2196989" cy="2277610"/>
          </a:xfrm>
          <a:custGeom>
            <a:avLst/>
            <a:gdLst/>
            <a:ahLst/>
            <a:cxnLst/>
            <a:rect l="l" t="t" r="r" b="b"/>
            <a:pathLst>
              <a:path w="40113" h="41585" extrusionOk="0">
                <a:moveTo>
                  <a:pt x="27540" y="121"/>
                </a:moveTo>
                <a:cubicBezTo>
                  <a:pt x="27545" y="121"/>
                  <a:pt x="27550" y="122"/>
                  <a:pt x="27554" y="123"/>
                </a:cubicBezTo>
                <a:cubicBezTo>
                  <a:pt x="28591" y="343"/>
                  <a:pt x="29273" y="738"/>
                  <a:pt x="29639" y="1333"/>
                </a:cubicBezTo>
                <a:cubicBezTo>
                  <a:pt x="30068" y="1704"/>
                  <a:pt x="30221" y="2211"/>
                  <a:pt x="30369" y="2702"/>
                </a:cubicBezTo>
                <a:cubicBezTo>
                  <a:pt x="30438" y="2933"/>
                  <a:pt x="30511" y="3173"/>
                  <a:pt x="30611" y="3391"/>
                </a:cubicBezTo>
                <a:cubicBezTo>
                  <a:pt x="30698" y="3589"/>
                  <a:pt x="30781" y="3792"/>
                  <a:pt x="30861" y="3988"/>
                </a:cubicBezTo>
                <a:cubicBezTo>
                  <a:pt x="31124" y="4636"/>
                  <a:pt x="31397" y="5306"/>
                  <a:pt x="31853" y="5862"/>
                </a:cubicBezTo>
                <a:cubicBezTo>
                  <a:pt x="32045" y="6094"/>
                  <a:pt x="32215" y="6345"/>
                  <a:pt x="32380" y="6587"/>
                </a:cubicBezTo>
                <a:cubicBezTo>
                  <a:pt x="32479" y="6731"/>
                  <a:pt x="32576" y="6876"/>
                  <a:pt x="32679" y="7015"/>
                </a:cubicBezTo>
                <a:cubicBezTo>
                  <a:pt x="33058" y="7550"/>
                  <a:pt x="33615" y="7943"/>
                  <a:pt x="34154" y="8323"/>
                </a:cubicBezTo>
                <a:cubicBezTo>
                  <a:pt x="34290" y="8419"/>
                  <a:pt x="34429" y="8516"/>
                  <a:pt x="34562" y="8614"/>
                </a:cubicBezTo>
                <a:cubicBezTo>
                  <a:pt x="34845" y="8823"/>
                  <a:pt x="35171" y="8980"/>
                  <a:pt x="35487" y="9132"/>
                </a:cubicBezTo>
                <a:cubicBezTo>
                  <a:pt x="35678" y="9224"/>
                  <a:pt x="35875" y="9318"/>
                  <a:pt x="36063" y="9425"/>
                </a:cubicBezTo>
                <a:cubicBezTo>
                  <a:pt x="36520" y="9678"/>
                  <a:pt x="36819" y="10087"/>
                  <a:pt x="37108" y="10484"/>
                </a:cubicBezTo>
                <a:cubicBezTo>
                  <a:pt x="37148" y="10538"/>
                  <a:pt x="37187" y="10592"/>
                  <a:pt x="37226" y="10646"/>
                </a:cubicBezTo>
                <a:cubicBezTo>
                  <a:pt x="37457" y="10976"/>
                  <a:pt x="37775" y="11244"/>
                  <a:pt x="38084" y="11503"/>
                </a:cubicBezTo>
                <a:cubicBezTo>
                  <a:pt x="38456" y="11816"/>
                  <a:pt x="38840" y="12139"/>
                  <a:pt x="39081" y="12575"/>
                </a:cubicBezTo>
                <a:cubicBezTo>
                  <a:pt x="39341" y="12972"/>
                  <a:pt x="39421" y="13429"/>
                  <a:pt x="39498" y="13872"/>
                </a:cubicBezTo>
                <a:cubicBezTo>
                  <a:pt x="39527" y="14041"/>
                  <a:pt x="39559" y="14216"/>
                  <a:pt x="39599" y="14384"/>
                </a:cubicBezTo>
                <a:cubicBezTo>
                  <a:pt x="39641" y="14643"/>
                  <a:pt x="39704" y="14898"/>
                  <a:pt x="39765" y="15145"/>
                </a:cubicBezTo>
                <a:cubicBezTo>
                  <a:pt x="39836" y="15430"/>
                  <a:pt x="39909" y="15726"/>
                  <a:pt x="39948" y="16023"/>
                </a:cubicBezTo>
                <a:cubicBezTo>
                  <a:pt x="40002" y="16357"/>
                  <a:pt x="39896" y="16671"/>
                  <a:pt x="39792" y="16974"/>
                </a:cubicBezTo>
                <a:cubicBezTo>
                  <a:pt x="39760" y="17072"/>
                  <a:pt x="39726" y="17172"/>
                  <a:pt x="39698" y="17271"/>
                </a:cubicBezTo>
                <a:cubicBezTo>
                  <a:pt x="39392" y="17979"/>
                  <a:pt x="38852" y="18544"/>
                  <a:pt x="38330" y="19090"/>
                </a:cubicBezTo>
                <a:lnTo>
                  <a:pt x="38218" y="19207"/>
                </a:lnTo>
                <a:cubicBezTo>
                  <a:pt x="37993" y="19486"/>
                  <a:pt x="37746" y="19761"/>
                  <a:pt x="37508" y="20029"/>
                </a:cubicBezTo>
                <a:cubicBezTo>
                  <a:pt x="37267" y="20298"/>
                  <a:pt x="37019" y="20577"/>
                  <a:pt x="36790" y="20861"/>
                </a:cubicBezTo>
                <a:cubicBezTo>
                  <a:pt x="36590" y="21107"/>
                  <a:pt x="36345" y="21313"/>
                  <a:pt x="36107" y="21513"/>
                </a:cubicBezTo>
                <a:cubicBezTo>
                  <a:pt x="35947" y="21647"/>
                  <a:pt x="35783" y="21785"/>
                  <a:pt x="35635" y="21933"/>
                </a:cubicBezTo>
                <a:cubicBezTo>
                  <a:pt x="35206" y="22355"/>
                  <a:pt x="34856" y="22852"/>
                  <a:pt x="34516" y="23330"/>
                </a:cubicBezTo>
                <a:cubicBezTo>
                  <a:pt x="34145" y="23853"/>
                  <a:pt x="33762" y="24393"/>
                  <a:pt x="33275" y="24847"/>
                </a:cubicBezTo>
                <a:cubicBezTo>
                  <a:pt x="32279" y="25730"/>
                  <a:pt x="31589" y="26513"/>
                  <a:pt x="31104" y="27312"/>
                </a:cubicBezTo>
                <a:cubicBezTo>
                  <a:pt x="30919" y="27617"/>
                  <a:pt x="30704" y="27909"/>
                  <a:pt x="30498" y="28192"/>
                </a:cubicBezTo>
                <a:cubicBezTo>
                  <a:pt x="30349" y="28398"/>
                  <a:pt x="30196" y="28607"/>
                  <a:pt x="30055" y="28817"/>
                </a:cubicBezTo>
                <a:cubicBezTo>
                  <a:pt x="29747" y="29267"/>
                  <a:pt x="29569" y="29785"/>
                  <a:pt x="29396" y="30284"/>
                </a:cubicBezTo>
                <a:cubicBezTo>
                  <a:pt x="29273" y="30645"/>
                  <a:pt x="29145" y="31015"/>
                  <a:pt x="28970" y="31363"/>
                </a:cubicBezTo>
                <a:cubicBezTo>
                  <a:pt x="28895" y="31517"/>
                  <a:pt x="28809" y="31698"/>
                  <a:pt x="28728" y="31882"/>
                </a:cubicBezTo>
                <a:cubicBezTo>
                  <a:pt x="28562" y="32267"/>
                  <a:pt x="28288" y="32588"/>
                  <a:pt x="28022" y="32900"/>
                </a:cubicBezTo>
                <a:cubicBezTo>
                  <a:pt x="27868" y="33079"/>
                  <a:pt x="27709" y="33264"/>
                  <a:pt x="27574" y="33460"/>
                </a:cubicBezTo>
                <a:cubicBezTo>
                  <a:pt x="27485" y="33577"/>
                  <a:pt x="27401" y="33697"/>
                  <a:pt x="27320" y="33814"/>
                </a:cubicBezTo>
                <a:cubicBezTo>
                  <a:pt x="27089" y="34146"/>
                  <a:pt x="26851" y="34488"/>
                  <a:pt x="26495" y="34733"/>
                </a:cubicBezTo>
                <a:cubicBezTo>
                  <a:pt x="26139" y="34984"/>
                  <a:pt x="25884" y="35333"/>
                  <a:pt x="25638" y="35671"/>
                </a:cubicBezTo>
                <a:cubicBezTo>
                  <a:pt x="25387" y="36012"/>
                  <a:pt x="25133" y="36363"/>
                  <a:pt x="24771" y="36622"/>
                </a:cubicBezTo>
                <a:lnTo>
                  <a:pt x="24768" y="36625"/>
                </a:lnTo>
                <a:cubicBezTo>
                  <a:pt x="23589" y="37630"/>
                  <a:pt x="22369" y="38669"/>
                  <a:pt x="20900" y="39310"/>
                </a:cubicBezTo>
                <a:cubicBezTo>
                  <a:pt x="20780" y="39357"/>
                  <a:pt x="20669" y="39425"/>
                  <a:pt x="20561" y="39489"/>
                </a:cubicBezTo>
                <a:cubicBezTo>
                  <a:pt x="20412" y="39578"/>
                  <a:pt x="20258" y="39668"/>
                  <a:pt x="20077" y="39718"/>
                </a:cubicBezTo>
                <a:cubicBezTo>
                  <a:pt x="20071" y="39719"/>
                  <a:pt x="20065" y="39720"/>
                  <a:pt x="20059" y="39720"/>
                </a:cubicBezTo>
                <a:cubicBezTo>
                  <a:pt x="20034" y="39720"/>
                  <a:pt x="20011" y="39708"/>
                  <a:pt x="19998" y="39689"/>
                </a:cubicBezTo>
                <a:cubicBezTo>
                  <a:pt x="19981" y="39664"/>
                  <a:pt x="19984" y="39631"/>
                  <a:pt x="20004" y="39609"/>
                </a:cubicBezTo>
                <a:cubicBezTo>
                  <a:pt x="20214" y="39381"/>
                  <a:pt x="20476" y="39215"/>
                  <a:pt x="20730" y="39055"/>
                </a:cubicBezTo>
                <a:cubicBezTo>
                  <a:pt x="20876" y="38963"/>
                  <a:pt x="21026" y="38868"/>
                  <a:pt x="21162" y="38763"/>
                </a:cubicBezTo>
                <a:cubicBezTo>
                  <a:pt x="21510" y="38511"/>
                  <a:pt x="21842" y="38229"/>
                  <a:pt x="22164" y="37956"/>
                </a:cubicBezTo>
                <a:cubicBezTo>
                  <a:pt x="22370" y="37781"/>
                  <a:pt x="22584" y="37600"/>
                  <a:pt x="22799" y="37428"/>
                </a:cubicBezTo>
                <a:cubicBezTo>
                  <a:pt x="23129" y="37163"/>
                  <a:pt x="23386" y="36825"/>
                  <a:pt x="23637" y="36498"/>
                </a:cubicBezTo>
                <a:cubicBezTo>
                  <a:pt x="23916" y="36134"/>
                  <a:pt x="24204" y="35756"/>
                  <a:pt x="24596" y="35472"/>
                </a:cubicBezTo>
                <a:cubicBezTo>
                  <a:pt x="24921" y="35218"/>
                  <a:pt x="25158" y="34876"/>
                  <a:pt x="25386" y="34546"/>
                </a:cubicBezTo>
                <a:cubicBezTo>
                  <a:pt x="25518" y="34357"/>
                  <a:pt x="25652" y="34162"/>
                  <a:pt x="25804" y="33981"/>
                </a:cubicBezTo>
                <a:cubicBezTo>
                  <a:pt x="25905" y="33844"/>
                  <a:pt x="26021" y="33708"/>
                  <a:pt x="26133" y="33578"/>
                </a:cubicBezTo>
                <a:cubicBezTo>
                  <a:pt x="26351" y="33325"/>
                  <a:pt x="26576" y="33065"/>
                  <a:pt x="26704" y="32757"/>
                </a:cubicBezTo>
                <a:cubicBezTo>
                  <a:pt x="27011" y="32133"/>
                  <a:pt x="27357" y="31388"/>
                  <a:pt x="27595" y="30599"/>
                </a:cubicBezTo>
                <a:cubicBezTo>
                  <a:pt x="27792" y="29986"/>
                  <a:pt x="28176" y="29461"/>
                  <a:pt x="28547" y="28955"/>
                </a:cubicBezTo>
                <a:cubicBezTo>
                  <a:pt x="28683" y="28768"/>
                  <a:pt x="28824" y="28576"/>
                  <a:pt x="28953" y="28383"/>
                </a:cubicBezTo>
                <a:cubicBezTo>
                  <a:pt x="29528" y="27460"/>
                  <a:pt x="30177" y="26664"/>
                  <a:pt x="30881" y="26019"/>
                </a:cubicBezTo>
                <a:cubicBezTo>
                  <a:pt x="31548" y="25516"/>
                  <a:pt x="32024" y="24841"/>
                  <a:pt x="32484" y="24190"/>
                </a:cubicBezTo>
                <a:cubicBezTo>
                  <a:pt x="32876" y="23637"/>
                  <a:pt x="33277" y="23070"/>
                  <a:pt x="33789" y="22599"/>
                </a:cubicBezTo>
                <a:cubicBezTo>
                  <a:pt x="34471" y="22041"/>
                  <a:pt x="35041" y="21368"/>
                  <a:pt x="35593" y="20718"/>
                </a:cubicBezTo>
                <a:cubicBezTo>
                  <a:pt x="35947" y="20299"/>
                  <a:pt x="36316" y="19866"/>
                  <a:pt x="36709" y="19466"/>
                </a:cubicBezTo>
                <a:cubicBezTo>
                  <a:pt x="37389" y="18796"/>
                  <a:pt x="37835" y="17956"/>
                  <a:pt x="37965" y="17100"/>
                </a:cubicBezTo>
                <a:cubicBezTo>
                  <a:pt x="38000" y="16662"/>
                  <a:pt x="37888" y="16223"/>
                  <a:pt x="37780" y="15799"/>
                </a:cubicBezTo>
                <a:cubicBezTo>
                  <a:pt x="37722" y="15572"/>
                  <a:pt x="37662" y="15338"/>
                  <a:pt x="37624" y="15104"/>
                </a:cubicBezTo>
                <a:cubicBezTo>
                  <a:pt x="37589" y="14946"/>
                  <a:pt x="37560" y="14781"/>
                  <a:pt x="37532" y="14621"/>
                </a:cubicBezTo>
                <a:cubicBezTo>
                  <a:pt x="37442" y="14110"/>
                  <a:pt x="37350" y="13581"/>
                  <a:pt x="37043" y="13138"/>
                </a:cubicBezTo>
                <a:cubicBezTo>
                  <a:pt x="36810" y="12733"/>
                  <a:pt x="36443" y="12423"/>
                  <a:pt x="36088" y="12124"/>
                </a:cubicBezTo>
                <a:cubicBezTo>
                  <a:pt x="35883" y="11951"/>
                  <a:pt x="35672" y="11774"/>
                  <a:pt x="35485" y="11578"/>
                </a:cubicBezTo>
                <a:cubicBezTo>
                  <a:pt x="35357" y="11425"/>
                  <a:pt x="35240" y="11264"/>
                  <a:pt x="35128" y="11110"/>
                </a:cubicBezTo>
                <a:cubicBezTo>
                  <a:pt x="34923" y="10827"/>
                  <a:pt x="34712" y="10535"/>
                  <a:pt x="34437" y="10305"/>
                </a:cubicBezTo>
                <a:cubicBezTo>
                  <a:pt x="34150" y="10034"/>
                  <a:pt x="33784" y="9859"/>
                  <a:pt x="33430" y="9692"/>
                </a:cubicBezTo>
                <a:cubicBezTo>
                  <a:pt x="33132" y="9551"/>
                  <a:pt x="32826" y="9405"/>
                  <a:pt x="32558" y="9201"/>
                </a:cubicBezTo>
                <a:cubicBezTo>
                  <a:pt x="32402" y="9086"/>
                  <a:pt x="32237" y="8971"/>
                  <a:pt x="32077" y="8861"/>
                </a:cubicBezTo>
                <a:cubicBezTo>
                  <a:pt x="31548" y="8496"/>
                  <a:pt x="31001" y="8119"/>
                  <a:pt x="30646" y="7572"/>
                </a:cubicBezTo>
                <a:cubicBezTo>
                  <a:pt x="30289" y="7042"/>
                  <a:pt x="29977" y="6612"/>
                  <a:pt x="29667" y="6220"/>
                </a:cubicBezTo>
                <a:cubicBezTo>
                  <a:pt x="29317" y="5706"/>
                  <a:pt x="29085" y="5134"/>
                  <a:pt x="28861" y="4581"/>
                </a:cubicBezTo>
                <a:cubicBezTo>
                  <a:pt x="28769" y="4354"/>
                  <a:pt x="28674" y="4119"/>
                  <a:pt x="28572" y="3892"/>
                </a:cubicBezTo>
                <a:cubicBezTo>
                  <a:pt x="28482" y="3691"/>
                  <a:pt x="28418" y="3477"/>
                  <a:pt x="28355" y="3269"/>
                </a:cubicBezTo>
                <a:cubicBezTo>
                  <a:pt x="28260" y="2951"/>
                  <a:pt x="28161" y="2622"/>
                  <a:pt x="27967" y="2343"/>
                </a:cubicBezTo>
                <a:cubicBezTo>
                  <a:pt x="27875" y="2242"/>
                  <a:pt x="27779" y="2127"/>
                  <a:pt x="27688" y="2015"/>
                </a:cubicBezTo>
                <a:cubicBezTo>
                  <a:pt x="27336" y="1587"/>
                  <a:pt x="26972" y="1146"/>
                  <a:pt x="26392" y="1005"/>
                </a:cubicBezTo>
                <a:cubicBezTo>
                  <a:pt x="26251" y="944"/>
                  <a:pt x="26119" y="883"/>
                  <a:pt x="25985" y="822"/>
                </a:cubicBezTo>
                <a:cubicBezTo>
                  <a:pt x="25698" y="732"/>
                  <a:pt x="25396" y="707"/>
                  <a:pt x="25091" y="707"/>
                </a:cubicBezTo>
                <a:cubicBezTo>
                  <a:pt x="24897" y="707"/>
                  <a:pt x="24702" y="717"/>
                  <a:pt x="24509" y="727"/>
                </a:cubicBezTo>
                <a:cubicBezTo>
                  <a:pt x="24313" y="737"/>
                  <a:pt x="24113" y="747"/>
                  <a:pt x="23914" y="747"/>
                </a:cubicBezTo>
                <a:cubicBezTo>
                  <a:pt x="23863" y="747"/>
                  <a:pt x="23811" y="746"/>
                  <a:pt x="23759" y="745"/>
                </a:cubicBezTo>
                <a:cubicBezTo>
                  <a:pt x="23728" y="744"/>
                  <a:pt x="23701" y="723"/>
                  <a:pt x="23693" y="695"/>
                </a:cubicBezTo>
                <a:cubicBezTo>
                  <a:pt x="23685" y="670"/>
                  <a:pt x="23694" y="643"/>
                  <a:pt x="23717" y="626"/>
                </a:cubicBezTo>
                <a:lnTo>
                  <a:pt x="23724" y="620"/>
                </a:lnTo>
                <a:cubicBezTo>
                  <a:pt x="24465" y="182"/>
                  <a:pt x="25303" y="129"/>
                  <a:pt x="26135" y="129"/>
                </a:cubicBezTo>
                <a:cubicBezTo>
                  <a:pt x="26272" y="129"/>
                  <a:pt x="26408" y="130"/>
                  <a:pt x="26544" y="132"/>
                </a:cubicBezTo>
                <a:cubicBezTo>
                  <a:pt x="26677" y="133"/>
                  <a:pt x="26813" y="134"/>
                  <a:pt x="26949" y="134"/>
                </a:cubicBezTo>
                <a:cubicBezTo>
                  <a:pt x="27145" y="134"/>
                  <a:pt x="27342" y="132"/>
                  <a:pt x="27534" y="122"/>
                </a:cubicBezTo>
                <a:cubicBezTo>
                  <a:pt x="27536" y="121"/>
                  <a:pt x="27538" y="121"/>
                  <a:pt x="27540" y="121"/>
                </a:cubicBezTo>
                <a:close/>
                <a:moveTo>
                  <a:pt x="25207" y="808"/>
                </a:moveTo>
                <a:cubicBezTo>
                  <a:pt x="25647" y="808"/>
                  <a:pt x="26056" y="982"/>
                  <a:pt x="26452" y="1151"/>
                </a:cubicBezTo>
                <a:lnTo>
                  <a:pt x="26510" y="1176"/>
                </a:lnTo>
                <a:cubicBezTo>
                  <a:pt x="27006" y="1347"/>
                  <a:pt x="27312" y="1744"/>
                  <a:pt x="27609" y="2128"/>
                </a:cubicBezTo>
                <a:cubicBezTo>
                  <a:pt x="27713" y="2265"/>
                  <a:pt x="27822" y="2406"/>
                  <a:pt x="27936" y="2530"/>
                </a:cubicBezTo>
                <a:cubicBezTo>
                  <a:pt x="27942" y="2537"/>
                  <a:pt x="27947" y="2544"/>
                  <a:pt x="27949" y="2553"/>
                </a:cubicBezTo>
                <a:cubicBezTo>
                  <a:pt x="28024" y="2757"/>
                  <a:pt x="28097" y="2961"/>
                  <a:pt x="28171" y="3167"/>
                </a:cubicBezTo>
                <a:cubicBezTo>
                  <a:pt x="28528" y="4166"/>
                  <a:pt x="28898" y="5201"/>
                  <a:pt x="29437" y="6142"/>
                </a:cubicBezTo>
                <a:cubicBezTo>
                  <a:pt x="29562" y="6322"/>
                  <a:pt x="29701" y="6505"/>
                  <a:pt x="29833" y="6683"/>
                </a:cubicBezTo>
                <a:cubicBezTo>
                  <a:pt x="30045" y="6965"/>
                  <a:pt x="30264" y="7258"/>
                  <a:pt x="30455" y="7562"/>
                </a:cubicBezTo>
                <a:cubicBezTo>
                  <a:pt x="30864" y="8199"/>
                  <a:pt x="31511" y="8652"/>
                  <a:pt x="32137" y="9091"/>
                </a:cubicBezTo>
                <a:cubicBezTo>
                  <a:pt x="32269" y="9183"/>
                  <a:pt x="32394" y="9271"/>
                  <a:pt x="32518" y="9360"/>
                </a:cubicBezTo>
                <a:cubicBezTo>
                  <a:pt x="32768" y="9544"/>
                  <a:pt x="33061" y="9682"/>
                  <a:pt x="33344" y="9816"/>
                </a:cubicBezTo>
                <a:cubicBezTo>
                  <a:pt x="33751" y="10008"/>
                  <a:pt x="34171" y="10205"/>
                  <a:pt x="34485" y="10544"/>
                </a:cubicBezTo>
                <a:cubicBezTo>
                  <a:pt x="34661" y="10732"/>
                  <a:pt x="34814" y="10940"/>
                  <a:pt x="34964" y="11140"/>
                </a:cubicBezTo>
                <a:cubicBezTo>
                  <a:pt x="35206" y="11468"/>
                  <a:pt x="35458" y="11804"/>
                  <a:pt x="35798" y="12055"/>
                </a:cubicBezTo>
                <a:cubicBezTo>
                  <a:pt x="36676" y="12732"/>
                  <a:pt x="37154" y="13381"/>
                  <a:pt x="37304" y="14100"/>
                </a:cubicBezTo>
                <a:cubicBezTo>
                  <a:pt x="37395" y="14716"/>
                  <a:pt x="37535" y="15333"/>
                  <a:pt x="37671" y="15929"/>
                </a:cubicBezTo>
                <a:cubicBezTo>
                  <a:pt x="37722" y="16151"/>
                  <a:pt x="37771" y="16367"/>
                  <a:pt x="37818" y="16582"/>
                </a:cubicBezTo>
                <a:cubicBezTo>
                  <a:pt x="37912" y="16981"/>
                  <a:pt x="37787" y="17361"/>
                  <a:pt x="37664" y="17728"/>
                </a:cubicBezTo>
                <a:cubicBezTo>
                  <a:pt x="37636" y="17811"/>
                  <a:pt x="37609" y="17892"/>
                  <a:pt x="37585" y="17971"/>
                </a:cubicBezTo>
                <a:cubicBezTo>
                  <a:pt x="37280" y="18679"/>
                  <a:pt x="36740" y="19243"/>
                  <a:pt x="36219" y="19787"/>
                </a:cubicBezTo>
                <a:lnTo>
                  <a:pt x="36108" y="19904"/>
                </a:lnTo>
                <a:cubicBezTo>
                  <a:pt x="35880" y="20186"/>
                  <a:pt x="35631" y="20465"/>
                  <a:pt x="35389" y="20736"/>
                </a:cubicBezTo>
                <a:cubicBezTo>
                  <a:pt x="35152" y="21001"/>
                  <a:pt x="34906" y="21275"/>
                  <a:pt x="34680" y="21556"/>
                </a:cubicBezTo>
                <a:cubicBezTo>
                  <a:pt x="34479" y="21803"/>
                  <a:pt x="34233" y="22011"/>
                  <a:pt x="33993" y="22212"/>
                </a:cubicBezTo>
                <a:cubicBezTo>
                  <a:pt x="33836" y="22345"/>
                  <a:pt x="33673" y="22482"/>
                  <a:pt x="33526" y="22628"/>
                </a:cubicBezTo>
                <a:cubicBezTo>
                  <a:pt x="33094" y="23055"/>
                  <a:pt x="32740" y="23553"/>
                  <a:pt x="32398" y="24036"/>
                </a:cubicBezTo>
                <a:cubicBezTo>
                  <a:pt x="31994" y="24606"/>
                  <a:pt x="31577" y="25193"/>
                  <a:pt x="31028" y="25671"/>
                </a:cubicBezTo>
                <a:cubicBezTo>
                  <a:pt x="30125" y="26460"/>
                  <a:pt x="29393" y="27319"/>
                  <a:pt x="28852" y="28226"/>
                </a:cubicBezTo>
                <a:cubicBezTo>
                  <a:pt x="28706" y="28452"/>
                  <a:pt x="28545" y="28672"/>
                  <a:pt x="28390" y="28884"/>
                </a:cubicBezTo>
                <a:cubicBezTo>
                  <a:pt x="28022" y="29389"/>
                  <a:pt x="27641" y="29910"/>
                  <a:pt x="27449" y="30508"/>
                </a:cubicBezTo>
                <a:cubicBezTo>
                  <a:pt x="27289" y="31056"/>
                  <a:pt x="27061" y="31596"/>
                  <a:pt x="26859" y="32060"/>
                </a:cubicBezTo>
                <a:cubicBezTo>
                  <a:pt x="26765" y="32250"/>
                  <a:pt x="26687" y="32421"/>
                  <a:pt x="26615" y="32581"/>
                </a:cubicBezTo>
                <a:cubicBezTo>
                  <a:pt x="26450" y="32967"/>
                  <a:pt x="26176" y="33287"/>
                  <a:pt x="25911" y="33596"/>
                </a:cubicBezTo>
                <a:cubicBezTo>
                  <a:pt x="25756" y="33777"/>
                  <a:pt x="25597" y="33962"/>
                  <a:pt x="25463" y="34157"/>
                </a:cubicBezTo>
                <a:cubicBezTo>
                  <a:pt x="25373" y="34273"/>
                  <a:pt x="25289" y="34394"/>
                  <a:pt x="25208" y="34512"/>
                </a:cubicBezTo>
                <a:cubicBezTo>
                  <a:pt x="24978" y="34844"/>
                  <a:pt x="24741" y="35186"/>
                  <a:pt x="24387" y="35429"/>
                </a:cubicBezTo>
                <a:cubicBezTo>
                  <a:pt x="24027" y="35684"/>
                  <a:pt x="23767" y="36038"/>
                  <a:pt x="23517" y="36379"/>
                </a:cubicBezTo>
                <a:cubicBezTo>
                  <a:pt x="23254" y="36738"/>
                  <a:pt x="22982" y="37107"/>
                  <a:pt x="22591" y="37375"/>
                </a:cubicBezTo>
                <a:cubicBezTo>
                  <a:pt x="21354" y="38477"/>
                  <a:pt x="19661" y="39830"/>
                  <a:pt x="17556" y="40514"/>
                </a:cubicBezTo>
                <a:cubicBezTo>
                  <a:pt x="17551" y="40515"/>
                  <a:pt x="17545" y="40516"/>
                  <a:pt x="17539" y="40517"/>
                </a:cubicBezTo>
                <a:cubicBezTo>
                  <a:pt x="16975" y="40565"/>
                  <a:pt x="16399" y="40579"/>
                  <a:pt x="15842" y="40593"/>
                </a:cubicBezTo>
                <a:cubicBezTo>
                  <a:pt x="15561" y="40599"/>
                  <a:pt x="15270" y="40607"/>
                  <a:pt x="14981" y="40618"/>
                </a:cubicBezTo>
                <a:cubicBezTo>
                  <a:pt x="14683" y="40624"/>
                  <a:pt x="14381" y="40643"/>
                  <a:pt x="14088" y="40661"/>
                </a:cubicBezTo>
                <a:cubicBezTo>
                  <a:pt x="13724" y="40683"/>
                  <a:pt x="13353" y="40705"/>
                  <a:pt x="12982" y="40705"/>
                </a:cubicBezTo>
                <a:cubicBezTo>
                  <a:pt x="12755" y="40705"/>
                  <a:pt x="12527" y="40697"/>
                  <a:pt x="12301" y="40675"/>
                </a:cubicBezTo>
                <a:cubicBezTo>
                  <a:pt x="12100" y="40632"/>
                  <a:pt x="11900" y="40596"/>
                  <a:pt x="11708" y="40561"/>
                </a:cubicBezTo>
                <a:cubicBezTo>
                  <a:pt x="10970" y="40429"/>
                  <a:pt x="10209" y="40291"/>
                  <a:pt x="9573" y="39864"/>
                </a:cubicBezTo>
                <a:cubicBezTo>
                  <a:pt x="8827" y="39424"/>
                  <a:pt x="8347" y="38727"/>
                  <a:pt x="7884" y="38054"/>
                </a:cubicBezTo>
                <a:cubicBezTo>
                  <a:pt x="7707" y="37799"/>
                  <a:pt x="7525" y="37534"/>
                  <a:pt x="7332" y="37290"/>
                </a:cubicBezTo>
                <a:cubicBezTo>
                  <a:pt x="7081" y="36959"/>
                  <a:pt x="6817" y="36594"/>
                  <a:pt x="6503" y="36140"/>
                </a:cubicBezTo>
                <a:cubicBezTo>
                  <a:pt x="6328" y="35866"/>
                  <a:pt x="6170" y="35584"/>
                  <a:pt x="6017" y="35310"/>
                </a:cubicBezTo>
                <a:cubicBezTo>
                  <a:pt x="5777" y="34885"/>
                  <a:pt x="5530" y="34444"/>
                  <a:pt x="5227" y="34046"/>
                </a:cubicBezTo>
                <a:cubicBezTo>
                  <a:pt x="5136" y="33880"/>
                  <a:pt x="5039" y="33716"/>
                  <a:pt x="4929" y="33541"/>
                </a:cubicBezTo>
                <a:cubicBezTo>
                  <a:pt x="4927" y="33537"/>
                  <a:pt x="4925" y="33533"/>
                  <a:pt x="4924" y="33528"/>
                </a:cubicBezTo>
                <a:cubicBezTo>
                  <a:pt x="4793" y="33165"/>
                  <a:pt x="4641" y="32802"/>
                  <a:pt x="4493" y="32451"/>
                </a:cubicBezTo>
                <a:cubicBezTo>
                  <a:pt x="4214" y="31788"/>
                  <a:pt x="3925" y="31103"/>
                  <a:pt x="3779" y="30384"/>
                </a:cubicBezTo>
                <a:cubicBezTo>
                  <a:pt x="3662" y="29917"/>
                  <a:pt x="3496" y="29448"/>
                  <a:pt x="3335" y="28995"/>
                </a:cubicBezTo>
                <a:cubicBezTo>
                  <a:pt x="3101" y="28337"/>
                  <a:pt x="2860" y="27658"/>
                  <a:pt x="2760" y="26953"/>
                </a:cubicBezTo>
                <a:cubicBezTo>
                  <a:pt x="2499" y="25927"/>
                  <a:pt x="2441" y="24854"/>
                  <a:pt x="2385" y="23815"/>
                </a:cubicBezTo>
                <a:lnTo>
                  <a:pt x="2385" y="23808"/>
                </a:lnTo>
                <a:cubicBezTo>
                  <a:pt x="2364" y="23448"/>
                  <a:pt x="2344" y="23075"/>
                  <a:pt x="2316" y="22710"/>
                </a:cubicBezTo>
                <a:cubicBezTo>
                  <a:pt x="2312" y="21555"/>
                  <a:pt x="2680" y="20442"/>
                  <a:pt x="3037" y="19366"/>
                </a:cubicBezTo>
                <a:cubicBezTo>
                  <a:pt x="3342" y="18449"/>
                  <a:pt x="3769" y="17593"/>
                  <a:pt x="4315" y="16591"/>
                </a:cubicBezTo>
                <a:cubicBezTo>
                  <a:pt x="4929" y="15580"/>
                  <a:pt x="5473" y="14515"/>
                  <a:pt x="5997" y="13485"/>
                </a:cubicBezTo>
                <a:cubicBezTo>
                  <a:pt x="6103" y="13279"/>
                  <a:pt x="6207" y="13073"/>
                  <a:pt x="6313" y="12868"/>
                </a:cubicBezTo>
                <a:cubicBezTo>
                  <a:pt x="6398" y="12720"/>
                  <a:pt x="6481" y="12574"/>
                  <a:pt x="6564" y="12428"/>
                </a:cubicBezTo>
                <a:cubicBezTo>
                  <a:pt x="7104" y="11478"/>
                  <a:pt x="7659" y="10502"/>
                  <a:pt x="8489" y="9734"/>
                </a:cubicBezTo>
                <a:cubicBezTo>
                  <a:pt x="8729" y="9480"/>
                  <a:pt x="8999" y="9239"/>
                  <a:pt x="9286" y="9016"/>
                </a:cubicBezTo>
                <a:cubicBezTo>
                  <a:pt x="9540" y="8820"/>
                  <a:pt x="9813" y="8636"/>
                  <a:pt x="10097" y="8468"/>
                </a:cubicBezTo>
                <a:cubicBezTo>
                  <a:pt x="10193" y="8417"/>
                  <a:pt x="10288" y="8367"/>
                  <a:pt x="10381" y="8317"/>
                </a:cubicBezTo>
                <a:cubicBezTo>
                  <a:pt x="10822" y="8083"/>
                  <a:pt x="11277" y="7842"/>
                  <a:pt x="11683" y="7549"/>
                </a:cubicBezTo>
                <a:cubicBezTo>
                  <a:pt x="11959" y="7374"/>
                  <a:pt x="12198" y="7152"/>
                  <a:pt x="12429" y="6938"/>
                </a:cubicBezTo>
                <a:cubicBezTo>
                  <a:pt x="12595" y="6784"/>
                  <a:pt x="12766" y="6625"/>
                  <a:pt x="12950" y="6483"/>
                </a:cubicBezTo>
                <a:cubicBezTo>
                  <a:pt x="13226" y="6240"/>
                  <a:pt x="13547" y="6043"/>
                  <a:pt x="13859" y="5852"/>
                </a:cubicBezTo>
                <a:cubicBezTo>
                  <a:pt x="14156" y="5668"/>
                  <a:pt x="14465" y="5478"/>
                  <a:pt x="14733" y="5247"/>
                </a:cubicBezTo>
                <a:cubicBezTo>
                  <a:pt x="14883" y="5128"/>
                  <a:pt x="15027" y="5006"/>
                  <a:pt x="15169" y="4887"/>
                </a:cubicBezTo>
                <a:cubicBezTo>
                  <a:pt x="15524" y="4590"/>
                  <a:pt x="15891" y="4281"/>
                  <a:pt x="16310" y="4044"/>
                </a:cubicBezTo>
                <a:cubicBezTo>
                  <a:pt x="16702" y="3819"/>
                  <a:pt x="17077" y="3554"/>
                  <a:pt x="17440" y="3298"/>
                </a:cubicBezTo>
                <a:cubicBezTo>
                  <a:pt x="17888" y="2982"/>
                  <a:pt x="18350" y="2656"/>
                  <a:pt x="18852" y="2399"/>
                </a:cubicBezTo>
                <a:cubicBezTo>
                  <a:pt x="19142" y="2236"/>
                  <a:pt x="19460" y="2123"/>
                  <a:pt x="19766" y="2013"/>
                </a:cubicBezTo>
                <a:cubicBezTo>
                  <a:pt x="20067" y="1904"/>
                  <a:pt x="20378" y="1791"/>
                  <a:pt x="20659" y="1634"/>
                </a:cubicBezTo>
                <a:cubicBezTo>
                  <a:pt x="20836" y="1564"/>
                  <a:pt x="21009" y="1509"/>
                  <a:pt x="21177" y="1456"/>
                </a:cubicBezTo>
                <a:cubicBezTo>
                  <a:pt x="21275" y="1424"/>
                  <a:pt x="21369" y="1395"/>
                  <a:pt x="21461" y="1363"/>
                </a:cubicBezTo>
                <a:cubicBezTo>
                  <a:pt x="21545" y="1330"/>
                  <a:pt x="21632" y="1294"/>
                  <a:pt x="21720" y="1257"/>
                </a:cubicBezTo>
                <a:cubicBezTo>
                  <a:pt x="22000" y="1142"/>
                  <a:pt x="22289" y="1023"/>
                  <a:pt x="22587" y="938"/>
                </a:cubicBezTo>
                <a:cubicBezTo>
                  <a:pt x="22972" y="851"/>
                  <a:pt x="23363" y="835"/>
                  <a:pt x="23747" y="835"/>
                </a:cubicBezTo>
                <a:cubicBezTo>
                  <a:pt x="23859" y="835"/>
                  <a:pt x="23971" y="837"/>
                  <a:pt x="24082" y="838"/>
                </a:cubicBezTo>
                <a:cubicBezTo>
                  <a:pt x="24193" y="839"/>
                  <a:pt x="24306" y="841"/>
                  <a:pt x="24419" y="841"/>
                </a:cubicBezTo>
                <a:cubicBezTo>
                  <a:pt x="24615" y="841"/>
                  <a:pt x="24813" y="836"/>
                  <a:pt x="25008" y="820"/>
                </a:cubicBezTo>
                <a:cubicBezTo>
                  <a:pt x="25075" y="812"/>
                  <a:pt x="25141" y="808"/>
                  <a:pt x="25207" y="808"/>
                </a:cubicBezTo>
                <a:close/>
                <a:moveTo>
                  <a:pt x="17880" y="2659"/>
                </a:moveTo>
                <a:cubicBezTo>
                  <a:pt x="17905" y="2659"/>
                  <a:pt x="17930" y="2672"/>
                  <a:pt x="17943" y="2693"/>
                </a:cubicBezTo>
                <a:cubicBezTo>
                  <a:pt x="17958" y="2720"/>
                  <a:pt x="17953" y="2754"/>
                  <a:pt x="17929" y="2775"/>
                </a:cubicBezTo>
                <a:cubicBezTo>
                  <a:pt x="17501" y="3161"/>
                  <a:pt x="17005" y="3472"/>
                  <a:pt x="16527" y="3774"/>
                </a:cubicBezTo>
                <a:cubicBezTo>
                  <a:pt x="16024" y="4091"/>
                  <a:pt x="15504" y="4418"/>
                  <a:pt x="15069" y="4827"/>
                </a:cubicBezTo>
                <a:cubicBezTo>
                  <a:pt x="14556" y="5263"/>
                  <a:pt x="14113" y="5580"/>
                  <a:pt x="13678" y="5825"/>
                </a:cubicBezTo>
                <a:cubicBezTo>
                  <a:pt x="13140" y="6119"/>
                  <a:pt x="12681" y="6531"/>
                  <a:pt x="12237" y="6929"/>
                </a:cubicBezTo>
                <a:cubicBezTo>
                  <a:pt x="12158" y="6998"/>
                  <a:pt x="12084" y="7066"/>
                  <a:pt x="12010" y="7132"/>
                </a:cubicBezTo>
                <a:cubicBezTo>
                  <a:pt x="11554" y="7519"/>
                  <a:pt x="11020" y="7807"/>
                  <a:pt x="10502" y="8085"/>
                </a:cubicBezTo>
                <a:cubicBezTo>
                  <a:pt x="9914" y="8401"/>
                  <a:pt x="9310" y="8726"/>
                  <a:pt x="8829" y="9194"/>
                </a:cubicBezTo>
                <a:cubicBezTo>
                  <a:pt x="8718" y="9307"/>
                  <a:pt x="8602" y="9419"/>
                  <a:pt x="8487" y="9533"/>
                </a:cubicBezTo>
                <a:lnTo>
                  <a:pt x="8479" y="9541"/>
                </a:lnTo>
                <a:cubicBezTo>
                  <a:pt x="8079" y="9931"/>
                  <a:pt x="7666" y="10336"/>
                  <a:pt x="7359" y="10805"/>
                </a:cubicBezTo>
                <a:cubicBezTo>
                  <a:pt x="6976" y="11371"/>
                  <a:pt x="6606" y="11990"/>
                  <a:pt x="6225" y="12697"/>
                </a:cubicBezTo>
                <a:cubicBezTo>
                  <a:pt x="5968" y="13142"/>
                  <a:pt x="5738" y="13607"/>
                  <a:pt x="5516" y="14057"/>
                </a:cubicBezTo>
                <a:cubicBezTo>
                  <a:pt x="5404" y="14285"/>
                  <a:pt x="5291" y="14514"/>
                  <a:pt x="5176" y="14739"/>
                </a:cubicBezTo>
                <a:cubicBezTo>
                  <a:pt x="5007" y="15050"/>
                  <a:pt x="4829" y="15362"/>
                  <a:pt x="4657" y="15664"/>
                </a:cubicBezTo>
                <a:lnTo>
                  <a:pt x="4651" y="15675"/>
                </a:lnTo>
                <a:cubicBezTo>
                  <a:pt x="4491" y="15955"/>
                  <a:pt x="4326" y="16244"/>
                  <a:pt x="4169" y="16532"/>
                </a:cubicBezTo>
                <a:cubicBezTo>
                  <a:pt x="2957" y="18662"/>
                  <a:pt x="2275" y="20779"/>
                  <a:pt x="2140" y="22822"/>
                </a:cubicBezTo>
                <a:cubicBezTo>
                  <a:pt x="2115" y="23394"/>
                  <a:pt x="2180" y="23973"/>
                  <a:pt x="2244" y="24533"/>
                </a:cubicBezTo>
                <a:cubicBezTo>
                  <a:pt x="2297" y="25001"/>
                  <a:pt x="2352" y="25484"/>
                  <a:pt x="2355" y="25966"/>
                </a:cubicBezTo>
                <a:cubicBezTo>
                  <a:pt x="2381" y="26211"/>
                  <a:pt x="2452" y="26464"/>
                  <a:pt x="2520" y="26709"/>
                </a:cubicBezTo>
                <a:cubicBezTo>
                  <a:pt x="2600" y="26994"/>
                  <a:pt x="2683" y="27289"/>
                  <a:pt x="2700" y="27595"/>
                </a:cubicBezTo>
                <a:cubicBezTo>
                  <a:pt x="2827" y="28040"/>
                  <a:pt x="2988" y="28489"/>
                  <a:pt x="3143" y="28922"/>
                </a:cubicBezTo>
                <a:cubicBezTo>
                  <a:pt x="3377" y="29579"/>
                  <a:pt x="3620" y="30258"/>
                  <a:pt x="3758" y="30955"/>
                </a:cubicBezTo>
                <a:cubicBezTo>
                  <a:pt x="3863" y="31342"/>
                  <a:pt x="4030" y="31724"/>
                  <a:pt x="4190" y="32093"/>
                </a:cubicBezTo>
                <a:cubicBezTo>
                  <a:pt x="4315" y="32380"/>
                  <a:pt x="4444" y="32676"/>
                  <a:pt x="4546" y="32979"/>
                </a:cubicBezTo>
                <a:cubicBezTo>
                  <a:pt x="4755" y="33610"/>
                  <a:pt x="5129" y="34163"/>
                  <a:pt x="5431" y="34573"/>
                </a:cubicBezTo>
                <a:cubicBezTo>
                  <a:pt x="5610" y="34864"/>
                  <a:pt x="5780" y="35163"/>
                  <a:pt x="5940" y="35465"/>
                </a:cubicBezTo>
                <a:cubicBezTo>
                  <a:pt x="5971" y="35523"/>
                  <a:pt x="6034" y="35637"/>
                  <a:pt x="6070" y="35703"/>
                </a:cubicBezTo>
                <a:lnTo>
                  <a:pt x="6076" y="35714"/>
                </a:lnTo>
                <a:cubicBezTo>
                  <a:pt x="6455" y="36328"/>
                  <a:pt x="6892" y="36924"/>
                  <a:pt x="7314" y="37500"/>
                </a:cubicBezTo>
                <a:cubicBezTo>
                  <a:pt x="7601" y="37891"/>
                  <a:pt x="7897" y="38295"/>
                  <a:pt x="8174" y="38703"/>
                </a:cubicBezTo>
                <a:cubicBezTo>
                  <a:pt x="8819" y="39633"/>
                  <a:pt x="9719" y="40271"/>
                  <a:pt x="10711" y="40502"/>
                </a:cubicBezTo>
                <a:cubicBezTo>
                  <a:pt x="11578" y="40694"/>
                  <a:pt x="12469" y="40892"/>
                  <a:pt x="13367" y="40892"/>
                </a:cubicBezTo>
                <a:cubicBezTo>
                  <a:pt x="13550" y="40892"/>
                  <a:pt x="13733" y="40884"/>
                  <a:pt x="13917" y="40866"/>
                </a:cubicBezTo>
                <a:cubicBezTo>
                  <a:pt x="14317" y="40821"/>
                  <a:pt x="14725" y="40816"/>
                  <a:pt x="15122" y="40812"/>
                </a:cubicBezTo>
                <a:cubicBezTo>
                  <a:pt x="15607" y="40807"/>
                  <a:pt x="16109" y="40802"/>
                  <a:pt x="16593" y="40721"/>
                </a:cubicBezTo>
                <a:cubicBezTo>
                  <a:pt x="16597" y="40720"/>
                  <a:pt x="16602" y="40719"/>
                  <a:pt x="16606" y="40719"/>
                </a:cubicBezTo>
                <a:cubicBezTo>
                  <a:pt x="16638" y="40719"/>
                  <a:pt x="16667" y="40740"/>
                  <a:pt x="16675" y="40770"/>
                </a:cubicBezTo>
                <a:cubicBezTo>
                  <a:pt x="16684" y="40805"/>
                  <a:pt x="16662" y="40840"/>
                  <a:pt x="16627" y="40851"/>
                </a:cubicBezTo>
                <a:cubicBezTo>
                  <a:pt x="16486" y="40892"/>
                  <a:pt x="16345" y="40943"/>
                  <a:pt x="16207" y="40991"/>
                </a:cubicBezTo>
                <a:cubicBezTo>
                  <a:pt x="15846" y="41120"/>
                  <a:pt x="15477" y="41250"/>
                  <a:pt x="15078" y="41250"/>
                </a:cubicBezTo>
                <a:cubicBezTo>
                  <a:pt x="15052" y="41250"/>
                  <a:pt x="15025" y="41250"/>
                  <a:pt x="14998" y="41248"/>
                </a:cubicBezTo>
                <a:cubicBezTo>
                  <a:pt x="14344" y="41257"/>
                  <a:pt x="13673" y="41289"/>
                  <a:pt x="13025" y="41319"/>
                </a:cubicBezTo>
                <a:cubicBezTo>
                  <a:pt x="12270" y="41355"/>
                  <a:pt x="11494" y="41391"/>
                  <a:pt x="10722" y="41391"/>
                </a:cubicBezTo>
                <a:cubicBezTo>
                  <a:pt x="10590" y="41391"/>
                  <a:pt x="10459" y="41390"/>
                  <a:pt x="10328" y="41388"/>
                </a:cubicBezTo>
                <a:cubicBezTo>
                  <a:pt x="10138" y="41353"/>
                  <a:pt x="9954" y="41323"/>
                  <a:pt x="9777" y="41292"/>
                </a:cubicBezTo>
                <a:cubicBezTo>
                  <a:pt x="8981" y="41157"/>
                  <a:pt x="8156" y="41018"/>
                  <a:pt x="7469" y="40568"/>
                </a:cubicBezTo>
                <a:cubicBezTo>
                  <a:pt x="6725" y="40134"/>
                  <a:pt x="6247" y="39444"/>
                  <a:pt x="5786" y="38776"/>
                </a:cubicBezTo>
                <a:lnTo>
                  <a:pt x="5786" y="38777"/>
                </a:lnTo>
                <a:cubicBezTo>
                  <a:pt x="5635" y="38560"/>
                  <a:pt x="5482" y="38336"/>
                  <a:pt x="5319" y="38124"/>
                </a:cubicBezTo>
                <a:cubicBezTo>
                  <a:pt x="5002" y="37707"/>
                  <a:pt x="4690" y="37274"/>
                  <a:pt x="4390" y="36839"/>
                </a:cubicBezTo>
                <a:cubicBezTo>
                  <a:pt x="4142" y="36448"/>
                  <a:pt x="3893" y="36010"/>
                  <a:pt x="3602" y="35458"/>
                </a:cubicBezTo>
                <a:lnTo>
                  <a:pt x="3413" y="35184"/>
                </a:lnTo>
                <a:cubicBezTo>
                  <a:pt x="3312" y="35036"/>
                  <a:pt x="3211" y="34889"/>
                  <a:pt x="3111" y="34740"/>
                </a:cubicBezTo>
                <a:cubicBezTo>
                  <a:pt x="3004" y="34548"/>
                  <a:pt x="2908" y="34385"/>
                  <a:pt x="2816" y="34240"/>
                </a:cubicBezTo>
                <a:cubicBezTo>
                  <a:pt x="2700" y="33972"/>
                  <a:pt x="2600" y="33708"/>
                  <a:pt x="2503" y="33453"/>
                </a:cubicBezTo>
                <a:cubicBezTo>
                  <a:pt x="2370" y="33106"/>
                  <a:pt x="2233" y="32748"/>
                  <a:pt x="2072" y="32405"/>
                </a:cubicBezTo>
                <a:cubicBezTo>
                  <a:pt x="1895" y="32018"/>
                  <a:pt x="1794" y="31606"/>
                  <a:pt x="1695" y="31207"/>
                </a:cubicBezTo>
                <a:cubicBezTo>
                  <a:pt x="1613" y="30872"/>
                  <a:pt x="1528" y="30525"/>
                  <a:pt x="1398" y="30199"/>
                </a:cubicBezTo>
                <a:cubicBezTo>
                  <a:pt x="746" y="28494"/>
                  <a:pt x="385" y="26838"/>
                  <a:pt x="325" y="25278"/>
                </a:cubicBezTo>
                <a:cubicBezTo>
                  <a:pt x="313" y="25068"/>
                  <a:pt x="296" y="24853"/>
                  <a:pt x="279" y="24644"/>
                </a:cubicBezTo>
                <a:cubicBezTo>
                  <a:pt x="212" y="23803"/>
                  <a:pt x="142" y="22938"/>
                  <a:pt x="341" y="22096"/>
                </a:cubicBezTo>
                <a:cubicBezTo>
                  <a:pt x="701" y="20439"/>
                  <a:pt x="1328" y="18822"/>
                  <a:pt x="2203" y="17291"/>
                </a:cubicBezTo>
                <a:cubicBezTo>
                  <a:pt x="2808" y="16293"/>
                  <a:pt x="3346" y="15241"/>
                  <a:pt x="3865" y="14222"/>
                </a:cubicBezTo>
                <a:cubicBezTo>
                  <a:pt x="3978" y="14002"/>
                  <a:pt x="4089" y="13783"/>
                  <a:pt x="4201" y="13565"/>
                </a:cubicBezTo>
                <a:cubicBezTo>
                  <a:pt x="4287" y="13416"/>
                  <a:pt x="4371" y="13269"/>
                  <a:pt x="4455" y="13120"/>
                </a:cubicBezTo>
                <a:cubicBezTo>
                  <a:pt x="4991" y="12177"/>
                  <a:pt x="5544" y="11203"/>
                  <a:pt x="6373" y="10436"/>
                </a:cubicBezTo>
                <a:cubicBezTo>
                  <a:pt x="6614" y="10182"/>
                  <a:pt x="6882" y="9940"/>
                  <a:pt x="7169" y="9718"/>
                </a:cubicBezTo>
                <a:cubicBezTo>
                  <a:pt x="7423" y="9521"/>
                  <a:pt x="7697" y="9337"/>
                  <a:pt x="7983" y="9169"/>
                </a:cubicBezTo>
                <a:cubicBezTo>
                  <a:pt x="8085" y="9114"/>
                  <a:pt x="8183" y="9061"/>
                  <a:pt x="8283" y="9008"/>
                </a:cubicBezTo>
                <a:cubicBezTo>
                  <a:pt x="8718" y="8777"/>
                  <a:pt x="9165" y="8540"/>
                  <a:pt x="9563" y="8253"/>
                </a:cubicBezTo>
                <a:cubicBezTo>
                  <a:pt x="9843" y="8075"/>
                  <a:pt x="10086" y="7851"/>
                  <a:pt x="10320" y="7633"/>
                </a:cubicBezTo>
                <a:cubicBezTo>
                  <a:pt x="10486" y="7479"/>
                  <a:pt x="10658" y="7321"/>
                  <a:pt x="10844" y="7178"/>
                </a:cubicBezTo>
                <a:cubicBezTo>
                  <a:pt x="11119" y="6937"/>
                  <a:pt x="11438" y="6740"/>
                  <a:pt x="11745" y="6550"/>
                </a:cubicBezTo>
                <a:cubicBezTo>
                  <a:pt x="12045" y="6365"/>
                  <a:pt x="12355" y="6175"/>
                  <a:pt x="12621" y="5943"/>
                </a:cubicBezTo>
                <a:cubicBezTo>
                  <a:pt x="12772" y="5824"/>
                  <a:pt x="12918" y="5701"/>
                  <a:pt x="13059" y="5583"/>
                </a:cubicBezTo>
                <a:cubicBezTo>
                  <a:pt x="13414" y="5286"/>
                  <a:pt x="13781" y="4979"/>
                  <a:pt x="14199" y="4741"/>
                </a:cubicBezTo>
                <a:cubicBezTo>
                  <a:pt x="14588" y="4517"/>
                  <a:pt x="14967" y="4251"/>
                  <a:pt x="15332" y="3994"/>
                </a:cubicBezTo>
                <a:cubicBezTo>
                  <a:pt x="16101" y="3454"/>
                  <a:pt x="16897" y="2895"/>
                  <a:pt x="17862" y="2662"/>
                </a:cubicBezTo>
                <a:cubicBezTo>
                  <a:pt x="17868" y="2660"/>
                  <a:pt x="17874" y="2659"/>
                  <a:pt x="17880" y="2659"/>
                </a:cubicBezTo>
                <a:close/>
                <a:moveTo>
                  <a:pt x="27357" y="1"/>
                </a:moveTo>
                <a:cubicBezTo>
                  <a:pt x="27324" y="1"/>
                  <a:pt x="27290" y="2"/>
                  <a:pt x="27257" y="5"/>
                </a:cubicBezTo>
                <a:cubicBezTo>
                  <a:pt x="26945" y="25"/>
                  <a:pt x="26624" y="26"/>
                  <a:pt x="26313" y="26"/>
                </a:cubicBezTo>
                <a:cubicBezTo>
                  <a:pt x="25445" y="26"/>
                  <a:pt x="24546" y="26"/>
                  <a:pt x="23775" y="464"/>
                </a:cubicBezTo>
                <a:cubicBezTo>
                  <a:pt x="23419" y="644"/>
                  <a:pt x="23032" y="709"/>
                  <a:pt x="22658" y="772"/>
                </a:cubicBezTo>
                <a:cubicBezTo>
                  <a:pt x="22293" y="832"/>
                  <a:pt x="21915" y="895"/>
                  <a:pt x="21582" y="1065"/>
                </a:cubicBezTo>
                <a:cubicBezTo>
                  <a:pt x="21458" y="1113"/>
                  <a:pt x="21344" y="1171"/>
                  <a:pt x="21232" y="1228"/>
                </a:cubicBezTo>
                <a:cubicBezTo>
                  <a:pt x="21006" y="1342"/>
                  <a:pt x="20773" y="1460"/>
                  <a:pt x="20506" y="1484"/>
                </a:cubicBezTo>
                <a:cubicBezTo>
                  <a:pt x="19913" y="1524"/>
                  <a:pt x="19374" y="1796"/>
                  <a:pt x="18853" y="2057"/>
                </a:cubicBezTo>
                <a:cubicBezTo>
                  <a:pt x="18761" y="2103"/>
                  <a:pt x="18669" y="2150"/>
                  <a:pt x="18578" y="2194"/>
                </a:cubicBezTo>
                <a:cubicBezTo>
                  <a:pt x="18267" y="2363"/>
                  <a:pt x="17929" y="2488"/>
                  <a:pt x="17601" y="2609"/>
                </a:cubicBezTo>
                <a:cubicBezTo>
                  <a:pt x="17274" y="2730"/>
                  <a:pt x="16938" y="2855"/>
                  <a:pt x="16630" y="3022"/>
                </a:cubicBezTo>
                <a:cubicBezTo>
                  <a:pt x="16132" y="3303"/>
                  <a:pt x="15689" y="3589"/>
                  <a:pt x="15272" y="3897"/>
                </a:cubicBezTo>
                <a:cubicBezTo>
                  <a:pt x="14970" y="4129"/>
                  <a:pt x="14639" y="4336"/>
                  <a:pt x="14319" y="4537"/>
                </a:cubicBezTo>
                <a:cubicBezTo>
                  <a:pt x="13845" y="4833"/>
                  <a:pt x="13357" y="5139"/>
                  <a:pt x="12955" y="5528"/>
                </a:cubicBezTo>
                <a:cubicBezTo>
                  <a:pt x="12555" y="5894"/>
                  <a:pt x="12093" y="6189"/>
                  <a:pt x="11646" y="6474"/>
                </a:cubicBezTo>
                <a:cubicBezTo>
                  <a:pt x="11134" y="6801"/>
                  <a:pt x="10607" y="7138"/>
                  <a:pt x="10181" y="7577"/>
                </a:cubicBezTo>
                <a:cubicBezTo>
                  <a:pt x="10056" y="7702"/>
                  <a:pt x="9922" y="7820"/>
                  <a:pt x="9768" y="7939"/>
                </a:cubicBezTo>
                <a:cubicBezTo>
                  <a:pt x="9344" y="8266"/>
                  <a:pt x="8866" y="8524"/>
                  <a:pt x="8405" y="8775"/>
                </a:cubicBezTo>
                <a:cubicBezTo>
                  <a:pt x="7814" y="9094"/>
                  <a:pt x="7204" y="9424"/>
                  <a:pt x="6719" y="9891"/>
                </a:cubicBezTo>
                <a:cubicBezTo>
                  <a:pt x="6617" y="9993"/>
                  <a:pt x="6514" y="10094"/>
                  <a:pt x="6409" y="10196"/>
                </a:cubicBezTo>
                <a:cubicBezTo>
                  <a:pt x="5970" y="10626"/>
                  <a:pt x="5515" y="11072"/>
                  <a:pt x="5185" y="11590"/>
                </a:cubicBezTo>
                <a:cubicBezTo>
                  <a:pt x="4362" y="12839"/>
                  <a:pt x="3679" y="14177"/>
                  <a:pt x="3065" y="15436"/>
                </a:cubicBezTo>
                <a:cubicBezTo>
                  <a:pt x="2901" y="15735"/>
                  <a:pt x="2734" y="16031"/>
                  <a:pt x="2571" y="16316"/>
                </a:cubicBezTo>
                <a:lnTo>
                  <a:pt x="2564" y="16326"/>
                </a:lnTo>
                <a:cubicBezTo>
                  <a:pt x="2396" y="16623"/>
                  <a:pt x="2222" y="16929"/>
                  <a:pt x="2057" y="17233"/>
                </a:cubicBezTo>
                <a:cubicBezTo>
                  <a:pt x="846" y="19359"/>
                  <a:pt x="163" y="21473"/>
                  <a:pt x="28" y="23512"/>
                </a:cubicBezTo>
                <a:cubicBezTo>
                  <a:pt x="1" y="24089"/>
                  <a:pt x="68" y="24672"/>
                  <a:pt x="132" y="25237"/>
                </a:cubicBezTo>
                <a:cubicBezTo>
                  <a:pt x="186" y="25705"/>
                  <a:pt x="241" y="26188"/>
                  <a:pt x="243" y="26670"/>
                </a:cubicBezTo>
                <a:cubicBezTo>
                  <a:pt x="269" y="26916"/>
                  <a:pt x="340" y="27167"/>
                  <a:pt x="408" y="27410"/>
                </a:cubicBezTo>
                <a:cubicBezTo>
                  <a:pt x="488" y="27694"/>
                  <a:pt x="570" y="27988"/>
                  <a:pt x="587" y="28292"/>
                </a:cubicBezTo>
                <a:cubicBezTo>
                  <a:pt x="714" y="28739"/>
                  <a:pt x="875" y="29192"/>
                  <a:pt x="1033" y="29630"/>
                </a:cubicBezTo>
                <a:cubicBezTo>
                  <a:pt x="1266" y="30285"/>
                  <a:pt x="1508" y="30962"/>
                  <a:pt x="1647" y="31656"/>
                </a:cubicBezTo>
                <a:cubicBezTo>
                  <a:pt x="1752" y="32036"/>
                  <a:pt x="1903" y="32400"/>
                  <a:pt x="2095" y="32830"/>
                </a:cubicBezTo>
                <a:cubicBezTo>
                  <a:pt x="2202" y="33059"/>
                  <a:pt x="2291" y="33298"/>
                  <a:pt x="2378" y="33531"/>
                </a:cubicBezTo>
                <a:cubicBezTo>
                  <a:pt x="2532" y="33939"/>
                  <a:pt x="2689" y="34360"/>
                  <a:pt x="2945" y="34729"/>
                </a:cubicBezTo>
                <a:cubicBezTo>
                  <a:pt x="3234" y="35145"/>
                  <a:pt x="3564" y="35643"/>
                  <a:pt x="3828" y="36165"/>
                </a:cubicBezTo>
                <a:lnTo>
                  <a:pt x="3838" y="36184"/>
                </a:lnTo>
                <a:cubicBezTo>
                  <a:pt x="3874" y="36250"/>
                  <a:pt x="3933" y="36358"/>
                  <a:pt x="3965" y="36417"/>
                </a:cubicBezTo>
                <a:cubicBezTo>
                  <a:pt x="4318" y="36995"/>
                  <a:pt x="4730" y="37555"/>
                  <a:pt x="5129" y="38098"/>
                </a:cubicBezTo>
                <a:lnTo>
                  <a:pt x="5140" y="38114"/>
                </a:lnTo>
                <a:cubicBezTo>
                  <a:pt x="5320" y="38346"/>
                  <a:pt x="5491" y="38593"/>
                  <a:pt x="5657" y="38831"/>
                </a:cubicBezTo>
                <a:cubicBezTo>
                  <a:pt x="6144" y="39534"/>
                  <a:pt x="6648" y="40260"/>
                  <a:pt x="7424" y="40708"/>
                </a:cubicBezTo>
                <a:lnTo>
                  <a:pt x="7425" y="40709"/>
                </a:lnTo>
                <a:cubicBezTo>
                  <a:pt x="8064" y="41129"/>
                  <a:pt x="8840" y="41270"/>
                  <a:pt x="9591" y="41406"/>
                </a:cubicBezTo>
                <a:cubicBezTo>
                  <a:pt x="9758" y="41435"/>
                  <a:pt x="9924" y="41465"/>
                  <a:pt x="10087" y="41498"/>
                </a:cubicBezTo>
                <a:cubicBezTo>
                  <a:pt x="10429" y="41563"/>
                  <a:pt x="10777" y="41585"/>
                  <a:pt x="11126" y="41585"/>
                </a:cubicBezTo>
                <a:cubicBezTo>
                  <a:pt x="11465" y="41585"/>
                  <a:pt x="11804" y="41564"/>
                  <a:pt x="12137" y="41544"/>
                </a:cubicBezTo>
                <a:cubicBezTo>
                  <a:pt x="12471" y="41524"/>
                  <a:pt x="12815" y="41502"/>
                  <a:pt x="13156" y="41502"/>
                </a:cubicBezTo>
                <a:cubicBezTo>
                  <a:pt x="13194" y="41502"/>
                  <a:pt x="13233" y="41503"/>
                  <a:pt x="13271" y="41503"/>
                </a:cubicBezTo>
                <a:lnTo>
                  <a:pt x="13348" y="41502"/>
                </a:lnTo>
                <a:cubicBezTo>
                  <a:pt x="14354" y="41489"/>
                  <a:pt x="15395" y="41475"/>
                  <a:pt x="16336" y="41120"/>
                </a:cubicBezTo>
                <a:cubicBezTo>
                  <a:pt x="16848" y="40936"/>
                  <a:pt x="17374" y="40767"/>
                  <a:pt x="17883" y="40602"/>
                </a:cubicBezTo>
                <a:cubicBezTo>
                  <a:pt x="18826" y="40295"/>
                  <a:pt x="19800" y="39980"/>
                  <a:pt x="20715" y="39572"/>
                </a:cubicBezTo>
                <a:cubicBezTo>
                  <a:pt x="21933" y="39083"/>
                  <a:pt x="23006" y="38292"/>
                  <a:pt x="23984" y="37508"/>
                </a:cubicBezTo>
                <a:cubicBezTo>
                  <a:pt x="24152" y="37354"/>
                  <a:pt x="24336" y="37204"/>
                  <a:pt x="24514" y="37058"/>
                </a:cubicBezTo>
                <a:cubicBezTo>
                  <a:pt x="24880" y="36757"/>
                  <a:pt x="25259" y="36447"/>
                  <a:pt x="25548" y="36070"/>
                </a:cubicBezTo>
                <a:lnTo>
                  <a:pt x="25644" y="35940"/>
                </a:lnTo>
                <a:cubicBezTo>
                  <a:pt x="25953" y="35523"/>
                  <a:pt x="26271" y="35097"/>
                  <a:pt x="26702" y="34777"/>
                </a:cubicBezTo>
                <a:cubicBezTo>
                  <a:pt x="27035" y="34521"/>
                  <a:pt x="27272" y="34176"/>
                  <a:pt x="27502" y="33844"/>
                </a:cubicBezTo>
                <a:cubicBezTo>
                  <a:pt x="27631" y="33656"/>
                  <a:pt x="27764" y="33464"/>
                  <a:pt x="27914" y="33286"/>
                </a:cubicBezTo>
                <a:cubicBezTo>
                  <a:pt x="28015" y="33148"/>
                  <a:pt x="28132" y="33012"/>
                  <a:pt x="28244" y="32880"/>
                </a:cubicBezTo>
                <a:cubicBezTo>
                  <a:pt x="28462" y="32629"/>
                  <a:pt x="28687" y="32367"/>
                  <a:pt x="28816" y="32061"/>
                </a:cubicBezTo>
                <a:cubicBezTo>
                  <a:pt x="28936" y="31814"/>
                  <a:pt x="29063" y="31550"/>
                  <a:pt x="29182" y="31283"/>
                </a:cubicBezTo>
                <a:cubicBezTo>
                  <a:pt x="29394" y="30832"/>
                  <a:pt x="29557" y="30371"/>
                  <a:pt x="29738" y="29816"/>
                </a:cubicBezTo>
                <a:cubicBezTo>
                  <a:pt x="29941" y="29234"/>
                  <a:pt x="30309" y="28734"/>
                  <a:pt x="30665" y="28250"/>
                </a:cubicBezTo>
                <a:cubicBezTo>
                  <a:pt x="30839" y="28011"/>
                  <a:pt x="31020" y="27766"/>
                  <a:pt x="31177" y="27515"/>
                </a:cubicBezTo>
                <a:cubicBezTo>
                  <a:pt x="31823" y="26490"/>
                  <a:pt x="32594" y="25615"/>
                  <a:pt x="33470" y="24913"/>
                </a:cubicBezTo>
                <a:cubicBezTo>
                  <a:pt x="33886" y="24486"/>
                  <a:pt x="34242" y="23987"/>
                  <a:pt x="34585" y="23504"/>
                </a:cubicBezTo>
                <a:cubicBezTo>
                  <a:pt x="34959" y="22980"/>
                  <a:pt x="35345" y="22437"/>
                  <a:pt x="35823" y="21971"/>
                </a:cubicBezTo>
                <a:cubicBezTo>
                  <a:pt x="36541" y="21388"/>
                  <a:pt x="37140" y="20684"/>
                  <a:pt x="37718" y="20005"/>
                </a:cubicBezTo>
                <a:cubicBezTo>
                  <a:pt x="38090" y="19567"/>
                  <a:pt x="38473" y="19116"/>
                  <a:pt x="38885" y="18700"/>
                </a:cubicBezTo>
                <a:cubicBezTo>
                  <a:pt x="39523" y="18059"/>
                  <a:pt x="39946" y="17244"/>
                  <a:pt x="40079" y="16406"/>
                </a:cubicBezTo>
                <a:cubicBezTo>
                  <a:pt x="40112" y="15956"/>
                  <a:pt x="39998" y="15504"/>
                  <a:pt x="39885" y="15069"/>
                </a:cubicBezTo>
                <a:cubicBezTo>
                  <a:pt x="39819" y="14808"/>
                  <a:pt x="39751" y="14541"/>
                  <a:pt x="39714" y="14273"/>
                </a:cubicBezTo>
                <a:cubicBezTo>
                  <a:pt x="39681" y="14127"/>
                  <a:pt x="39653" y="13974"/>
                  <a:pt x="39625" y="13826"/>
                </a:cubicBezTo>
                <a:cubicBezTo>
                  <a:pt x="39565" y="13501"/>
                  <a:pt x="39503" y="13165"/>
                  <a:pt x="39391" y="12846"/>
                </a:cubicBezTo>
                <a:cubicBezTo>
                  <a:pt x="39130" y="12232"/>
                  <a:pt x="38610" y="11777"/>
                  <a:pt x="38107" y="11338"/>
                </a:cubicBezTo>
                <a:cubicBezTo>
                  <a:pt x="37938" y="11190"/>
                  <a:pt x="37764" y="11037"/>
                  <a:pt x="37600" y="10880"/>
                </a:cubicBezTo>
                <a:cubicBezTo>
                  <a:pt x="37526" y="10784"/>
                  <a:pt x="37459" y="10694"/>
                  <a:pt x="37393" y="10604"/>
                </a:cubicBezTo>
                <a:cubicBezTo>
                  <a:pt x="36955" y="10014"/>
                  <a:pt x="36502" y="9406"/>
                  <a:pt x="35788" y="9109"/>
                </a:cubicBezTo>
                <a:cubicBezTo>
                  <a:pt x="35135" y="8849"/>
                  <a:pt x="34568" y="8438"/>
                  <a:pt x="34019" y="8041"/>
                </a:cubicBezTo>
                <a:cubicBezTo>
                  <a:pt x="33886" y="7945"/>
                  <a:pt x="33754" y="7849"/>
                  <a:pt x="33621" y="7756"/>
                </a:cubicBezTo>
                <a:cubicBezTo>
                  <a:pt x="33094" y="7383"/>
                  <a:pt x="32741" y="6865"/>
                  <a:pt x="32401" y="6362"/>
                </a:cubicBezTo>
                <a:cubicBezTo>
                  <a:pt x="32209" y="6079"/>
                  <a:pt x="32010" y="5787"/>
                  <a:pt x="31784" y="5526"/>
                </a:cubicBezTo>
                <a:cubicBezTo>
                  <a:pt x="31228" y="4648"/>
                  <a:pt x="30874" y="3678"/>
                  <a:pt x="30532" y="2738"/>
                </a:cubicBezTo>
                <a:cubicBezTo>
                  <a:pt x="30418" y="2429"/>
                  <a:pt x="30301" y="2109"/>
                  <a:pt x="30179" y="1797"/>
                </a:cubicBezTo>
                <a:cubicBezTo>
                  <a:pt x="30100" y="1700"/>
                  <a:pt x="30023" y="1599"/>
                  <a:pt x="29948" y="1502"/>
                </a:cubicBezTo>
                <a:cubicBezTo>
                  <a:pt x="29557" y="996"/>
                  <a:pt x="29156" y="478"/>
                  <a:pt x="28506" y="307"/>
                </a:cubicBezTo>
                <a:cubicBezTo>
                  <a:pt x="28371" y="247"/>
                  <a:pt x="28245" y="190"/>
                  <a:pt x="28120" y="132"/>
                </a:cubicBezTo>
                <a:lnTo>
                  <a:pt x="28100" y="123"/>
                </a:lnTo>
                <a:cubicBezTo>
                  <a:pt x="28057" y="115"/>
                  <a:pt x="28007" y="104"/>
                  <a:pt x="27957" y="91"/>
                </a:cubicBezTo>
                <a:cubicBezTo>
                  <a:pt x="27761" y="47"/>
                  <a:pt x="27559" y="1"/>
                  <a:pt x="27357" y="1"/>
                </a:cubicBezTo>
                <a:close/>
              </a:path>
            </a:pathLst>
          </a:cu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51" name="Google Shape;251;p23"/>
          <p:cNvPicPr preferRelativeResize="0"/>
          <p:nvPr/>
        </p:nvPicPr>
        <p:blipFill rotWithShape="1">
          <a:blip r:embed="rId3">
            <a:alphaModFix/>
          </a:blip>
          <a:srcRect t="49" b="49"/>
          <a:stretch/>
        </p:blipFill>
        <p:spPr>
          <a:xfrm flipH="1">
            <a:off x="6785752" y="-2785442"/>
            <a:ext cx="3593591" cy="36484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23"/>
          <p:cNvPicPr preferRelativeResize="0"/>
          <p:nvPr/>
        </p:nvPicPr>
        <p:blipFill rotWithShape="1">
          <a:blip r:embed="rId4">
            <a:alphaModFix/>
          </a:blip>
          <a:srcRect t="9" b="19"/>
          <a:stretch/>
        </p:blipFill>
        <p:spPr>
          <a:xfrm flipH="1">
            <a:off x="8722985" y="1383792"/>
            <a:ext cx="182879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23"/>
          <p:cNvPicPr preferRelativeResize="0"/>
          <p:nvPr/>
        </p:nvPicPr>
        <p:blipFill rotWithShape="1">
          <a:blip r:embed="rId5">
            <a:alphaModFix/>
          </a:blip>
          <a:srcRect t="278" b="278"/>
          <a:stretch/>
        </p:blipFill>
        <p:spPr>
          <a:xfrm flipH="1">
            <a:off x="-926984" y="-164592"/>
            <a:ext cx="1325881" cy="1133856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23"/>
          <p:cNvSpPr/>
          <p:nvPr/>
        </p:nvSpPr>
        <p:spPr>
          <a:xfrm flipH="1">
            <a:off x="-1693325" y="-1830875"/>
            <a:ext cx="2723459" cy="2315694"/>
          </a:xfrm>
          <a:custGeom>
            <a:avLst/>
            <a:gdLst/>
            <a:ahLst/>
            <a:cxnLst/>
            <a:rect l="l" t="t" r="r" b="b"/>
            <a:pathLst>
              <a:path w="31064" h="26413" extrusionOk="0">
                <a:moveTo>
                  <a:pt x="13383" y="186"/>
                </a:moveTo>
                <a:cubicBezTo>
                  <a:pt x="13550" y="186"/>
                  <a:pt x="13713" y="210"/>
                  <a:pt x="13860" y="293"/>
                </a:cubicBezTo>
                <a:cubicBezTo>
                  <a:pt x="14702" y="807"/>
                  <a:pt x="15710" y="970"/>
                  <a:pt x="16666" y="1199"/>
                </a:cubicBezTo>
                <a:cubicBezTo>
                  <a:pt x="17080" y="1309"/>
                  <a:pt x="17496" y="1428"/>
                  <a:pt x="17928" y="1445"/>
                </a:cubicBezTo>
                <a:cubicBezTo>
                  <a:pt x="19377" y="1669"/>
                  <a:pt x="20809" y="2016"/>
                  <a:pt x="22145" y="2607"/>
                </a:cubicBezTo>
                <a:cubicBezTo>
                  <a:pt x="22627" y="2854"/>
                  <a:pt x="23064" y="3173"/>
                  <a:pt x="23548" y="3421"/>
                </a:cubicBezTo>
                <a:cubicBezTo>
                  <a:pt x="23941" y="3646"/>
                  <a:pt x="24370" y="3829"/>
                  <a:pt x="24699" y="4138"/>
                </a:cubicBezTo>
                <a:cubicBezTo>
                  <a:pt x="24960" y="4374"/>
                  <a:pt x="25282" y="4541"/>
                  <a:pt x="25531" y="4788"/>
                </a:cubicBezTo>
                <a:cubicBezTo>
                  <a:pt x="25721" y="5026"/>
                  <a:pt x="25895" y="5274"/>
                  <a:pt x="26092" y="5508"/>
                </a:cubicBezTo>
                <a:cubicBezTo>
                  <a:pt x="26414" y="5897"/>
                  <a:pt x="26539" y="6393"/>
                  <a:pt x="26861" y="6783"/>
                </a:cubicBezTo>
                <a:cubicBezTo>
                  <a:pt x="27473" y="7732"/>
                  <a:pt x="28024" y="8716"/>
                  <a:pt x="28704" y="9622"/>
                </a:cubicBezTo>
                <a:cubicBezTo>
                  <a:pt x="28902" y="9916"/>
                  <a:pt x="28963" y="10270"/>
                  <a:pt x="29149" y="10570"/>
                </a:cubicBezTo>
                <a:cubicBezTo>
                  <a:pt x="29321" y="10877"/>
                  <a:pt x="29560" y="11157"/>
                  <a:pt x="29665" y="11496"/>
                </a:cubicBezTo>
                <a:cubicBezTo>
                  <a:pt x="29739" y="11856"/>
                  <a:pt x="29816" y="12217"/>
                  <a:pt x="29948" y="12564"/>
                </a:cubicBezTo>
                <a:cubicBezTo>
                  <a:pt x="30205" y="13248"/>
                  <a:pt x="30239" y="13983"/>
                  <a:pt x="30469" y="14675"/>
                </a:cubicBezTo>
                <a:cubicBezTo>
                  <a:pt x="30692" y="15336"/>
                  <a:pt x="30904" y="16044"/>
                  <a:pt x="30729" y="16740"/>
                </a:cubicBezTo>
                <a:cubicBezTo>
                  <a:pt x="30727" y="17156"/>
                  <a:pt x="30662" y="17569"/>
                  <a:pt x="30437" y="17934"/>
                </a:cubicBezTo>
                <a:cubicBezTo>
                  <a:pt x="30168" y="18349"/>
                  <a:pt x="29875" y="18750"/>
                  <a:pt x="29614" y="19171"/>
                </a:cubicBezTo>
                <a:cubicBezTo>
                  <a:pt x="29367" y="19670"/>
                  <a:pt x="29022" y="20121"/>
                  <a:pt x="28601" y="20502"/>
                </a:cubicBezTo>
                <a:cubicBezTo>
                  <a:pt x="28035" y="21114"/>
                  <a:pt x="27572" y="21828"/>
                  <a:pt x="26850" y="22297"/>
                </a:cubicBezTo>
                <a:cubicBezTo>
                  <a:pt x="26397" y="22580"/>
                  <a:pt x="25936" y="22851"/>
                  <a:pt x="25481" y="23133"/>
                </a:cubicBezTo>
                <a:cubicBezTo>
                  <a:pt x="24828" y="23299"/>
                  <a:pt x="24169" y="23445"/>
                  <a:pt x="23516" y="23611"/>
                </a:cubicBezTo>
                <a:cubicBezTo>
                  <a:pt x="23026" y="23625"/>
                  <a:pt x="22603" y="23926"/>
                  <a:pt x="22111" y="23926"/>
                </a:cubicBezTo>
                <a:cubicBezTo>
                  <a:pt x="22099" y="23926"/>
                  <a:pt x="22088" y="23926"/>
                  <a:pt x="22076" y="23926"/>
                </a:cubicBezTo>
                <a:cubicBezTo>
                  <a:pt x="22070" y="23925"/>
                  <a:pt x="22065" y="23925"/>
                  <a:pt x="22059" y="23925"/>
                </a:cubicBezTo>
                <a:cubicBezTo>
                  <a:pt x="21797" y="23925"/>
                  <a:pt x="21562" y="24052"/>
                  <a:pt x="21318" y="24128"/>
                </a:cubicBezTo>
                <a:cubicBezTo>
                  <a:pt x="20912" y="24378"/>
                  <a:pt x="20438" y="24507"/>
                  <a:pt x="19962" y="24572"/>
                </a:cubicBezTo>
                <a:cubicBezTo>
                  <a:pt x="19300" y="24611"/>
                  <a:pt x="18658" y="24776"/>
                  <a:pt x="18027" y="24959"/>
                </a:cubicBezTo>
                <a:cubicBezTo>
                  <a:pt x="17456" y="25122"/>
                  <a:pt x="16848" y="25137"/>
                  <a:pt x="16289" y="25345"/>
                </a:cubicBezTo>
                <a:cubicBezTo>
                  <a:pt x="15860" y="25495"/>
                  <a:pt x="15421" y="25621"/>
                  <a:pt x="14974" y="25720"/>
                </a:cubicBezTo>
                <a:cubicBezTo>
                  <a:pt x="14241" y="25878"/>
                  <a:pt x="13543" y="26216"/>
                  <a:pt x="12778" y="26216"/>
                </a:cubicBezTo>
                <a:cubicBezTo>
                  <a:pt x="12769" y="26216"/>
                  <a:pt x="12760" y="26216"/>
                  <a:pt x="12751" y="26216"/>
                </a:cubicBezTo>
                <a:cubicBezTo>
                  <a:pt x="12584" y="26230"/>
                  <a:pt x="12418" y="26236"/>
                  <a:pt x="12251" y="26236"/>
                </a:cubicBezTo>
                <a:cubicBezTo>
                  <a:pt x="11305" y="26236"/>
                  <a:pt x="10366" y="26037"/>
                  <a:pt x="9456" y="25807"/>
                </a:cubicBezTo>
                <a:cubicBezTo>
                  <a:pt x="8955" y="25621"/>
                  <a:pt x="8505" y="25342"/>
                  <a:pt x="8014" y="25138"/>
                </a:cubicBezTo>
                <a:cubicBezTo>
                  <a:pt x="7021" y="24735"/>
                  <a:pt x="6244" y="23996"/>
                  <a:pt x="5530" y="23254"/>
                </a:cubicBezTo>
                <a:cubicBezTo>
                  <a:pt x="4967" y="22430"/>
                  <a:pt x="4304" y="21672"/>
                  <a:pt x="3732" y="20854"/>
                </a:cubicBezTo>
                <a:cubicBezTo>
                  <a:pt x="3389" y="20354"/>
                  <a:pt x="2962" y="19904"/>
                  <a:pt x="2662" y="19377"/>
                </a:cubicBezTo>
                <a:cubicBezTo>
                  <a:pt x="2421" y="18940"/>
                  <a:pt x="2056" y="18576"/>
                  <a:pt x="1823" y="18135"/>
                </a:cubicBezTo>
                <a:cubicBezTo>
                  <a:pt x="1629" y="17669"/>
                  <a:pt x="1272" y="17279"/>
                  <a:pt x="1108" y="16801"/>
                </a:cubicBezTo>
                <a:cubicBezTo>
                  <a:pt x="831" y="15864"/>
                  <a:pt x="467" y="14941"/>
                  <a:pt x="374" y="13966"/>
                </a:cubicBezTo>
                <a:cubicBezTo>
                  <a:pt x="351" y="13112"/>
                  <a:pt x="299" y="12244"/>
                  <a:pt x="517" y="11407"/>
                </a:cubicBezTo>
                <a:cubicBezTo>
                  <a:pt x="645" y="10932"/>
                  <a:pt x="663" y="10425"/>
                  <a:pt x="895" y="9978"/>
                </a:cubicBezTo>
                <a:cubicBezTo>
                  <a:pt x="1093" y="9570"/>
                  <a:pt x="1412" y="9230"/>
                  <a:pt x="1645" y="8841"/>
                </a:cubicBezTo>
                <a:cubicBezTo>
                  <a:pt x="1993" y="8295"/>
                  <a:pt x="2151" y="7653"/>
                  <a:pt x="2581" y="7154"/>
                </a:cubicBezTo>
                <a:cubicBezTo>
                  <a:pt x="2848" y="6840"/>
                  <a:pt x="2937" y="6440"/>
                  <a:pt x="3028" y="6058"/>
                </a:cubicBezTo>
                <a:cubicBezTo>
                  <a:pt x="3302" y="5709"/>
                  <a:pt x="3722" y="5479"/>
                  <a:pt x="3916" y="5072"/>
                </a:cubicBezTo>
                <a:cubicBezTo>
                  <a:pt x="4168" y="4560"/>
                  <a:pt x="4729" y="4304"/>
                  <a:pt x="5091" y="3877"/>
                </a:cubicBezTo>
                <a:cubicBezTo>
                  <a:pt x="5390" y="3526"/>
                  <a:pt x="5765" y="3239"/>
                  <a:pt x="6039" y="2871"/>
                </a:cubicBezTo>
                <a:cubicBezTo>
                  <a:pt x="6373" y="2455"/>
                  <a:pt x="6632" y="1946"/>
                  <a:pt x="7153" y="1705"/>
                </a:cubicBezTo>
                <a:cubicBezTo>
                  <a:pt x="7879" y="1361"/>
                  <a:pt x="8662" y="1117"/>
                  <a:pt x="9341" y="686"/>
                </a:cubicBezTo>
                <a:cubicBezTo>
                  <a:pt x="9863" y="540"/>
                  <a:pt x="10398" y="435"/>
                  <a:pt x="10924" y="310"/>
                </a:cubicBezTo>
                <a:cubicBezTo>
                  <a:pt x="11157" y="286"/>
                  <a:pt x="11392" y="283"/>
                  <a:pt x="11626" y="283"/>
                </a:cubicBezTo>
                <a:cubicBezTo>
                  <a:pt x="11721" y="283"/>
                  <a:pt x="11817" y="283"/>
                  <a:pt x="11912" y="283"/>
                </a:cubicBezTo>
                <a:cubicBezTo>
                  <a:pt x="12234" y="283"/>
                  <a:pt x="12556" y="277"/>
                  <a:pt x="12874" y="221"/>
                </a:cubicBezTo>
                <a:cubicBezTo>
                  <a:pt x="13038" y="211"/>
                  <a:pt x="13212" y="186"/>
                  <a:pt x="13383" y="186"/>
                </a:cubicBezTo>
                <a:close/>
                <a:moveTo>
                  <a:pt x="13306" y="1"/>
                </a:moveTo>
                <a:cubicBezTo>
                  <a:pt x="12722" y="1"/>
                  <a:pt x="12140" y="91"/>
                  <a:pt x="11556" y="91"/>
                </a:cubicBezTo>
                <a:cubicBezTo>
                  <a:pt x="11514" y="91"/>
                  <a:pt x="11473" y="90"/>
                  <a:pt x="11432" y="89"/>
                </a:cubicBezTo>
                <a:cubicBezTo>
                  <a:pt x="11397" y="88"/>
                  <a:pt x="11362" y="87"/>
                  <a:pt x="11326" y="87"/>
                </a:cubicBezTo>
                <a:cubicBezTo>
                  <a:pt x="10734" y="87"/>
                  <a:pt x="10176" y="310"/>
                  <a:pt x="9597" y="405"/>
                </a:cubicBezTo>
                <a:cubicBezTo>
                  <a:pt x="9200" y="477"/>
                  <a:pt x="8894" y="742"/>
                  <a:pt x="8533" y="893"/>
                </a:cubicBezTo>
                <a:cubicBezTo>
                  <a:pt x="8027" y="1123"/>
                  <a:pt x="7498" y="1308"/>
                  <a:pt x="7001" y="1557"/>
                </a:cubicBezTo>
                <a:cubicBezTo>
                  <a:pt x="6318" y="1904"/>
                  <a:pt x="6060" y="2649"/>
                  <a:pt x="5526" y="3142"/>
                </a:cubicBezTo>
                <a:cubicBezTo>
                  <a:pt x="5116" y="3513"/>
                  <a:pt x="4796" y="3966"/>
                  <a:pt x="4336" y="4289"/>
                </a:cubicBezTo>
                <a:cubicBezTo>
                  <a:pt x="4006" y="4509"/>
                  <a:pt x="3813" y="4851"/>
                  <a:pt x="3614" y="5173"/>
                </a:cubicBezTo>
                <a:cubicBezTo>
                  <a:pt x="3431" y="5474"/>
                  <a:pt x="3066" y="5625"/>
                  <a:pt x="2890" y="5932"/>
                </a:cubicBezTo>
                <a:cubicBezTo>
                  <a:pt x="2788" y="6128"/>
                  <a:pt x="2745" y="6346"/>
                  <a:pt x="2679" y="6555"/>
                </a:cubicBezTo>
                <a:cubicBezTo>
                  <a:pt x="2551" y="6949"/>
                  <a:pt x="2222" y="7241"/>
                  <a:pt x="2023" y="7601"/>
                </a:cubicBezTo>
                <a:cubicBezTo>
                  <a:pt x="1886" y="7930"/>
                  <a:pt x="1731" y="8253"/>
                  <a:pt x="1569" y="8572"/>
                </a:cubicBezTo>
                <a:cubicBezTo>
                  <a:pt x="1304" y="9028"/>
                  <a:pt x="947" y="9429"/>
                  <a:pt x="698" y="9894"/>
                </a:cubicBezTo>
                <a:cubicBezTo>
                  <a:pt x="530" y="10242"/>
                  <a:pt x="468" y="10621"/>
                  <a:pt x="394" y="10995"/>
                </a:cubicBezTo>
                <a:cubicBezTo>
                  <a:pt x="1" y="12601"/>
                  <a:pt x="42" y="14318"/>
                  <a:pt x="605" y="15886"/>
                </a:cubicBezTo>
                <a:cubicBezTo>
                  <a:pt x="791" y="16395"/>
                  <a:pt x="867" y="16947"/>
                  <a:pt x="1175" y="17412"/>
                </a:cubicBezTo>
                <a:cubicBezTo>
                  <a:pt x="1499" y="17889"/>
                  <a:pt x="1704" y="18433"/>
                  <a:pt x="2073" y="18885"/>
                </a:cubicBezTo>
                <a:cubicBezTo>
                  <a:pt x="2386" y="19266"/>
                  <a:pt x="2585" y="19716"/>
                  <a:pt x="2897" y="20099"/>
                </a:cubicBezTo>
                <a:cubicBezTo>
                  <a:pt x="3485" y="20824"/>
                  <a:pt x="3986" y="21609"/>
                  <a:pt x="4585" y="22329"/>
                </a:cubicBezTo>
                <a:cubicBezTo>
                  <a:pt x="4883" y="22688"/>
                  <a:pt x="5127" y="23086"/>
                  <a:pt x="5421" y="23448"/>
                </a:cubicBezTo>
                <a:cubicBezTo>
                  <a:pt x="6098" y="24136"/>
                  <a:pt x="6825" y="24808"/>
                  <a:pt x="7725" y="25227"/>
                </a:cubicBezTo>
                <a:cubicBezTo>
                  <a:pt x="8142" y="25398"/>
                  <a:pt x="8546" y="25593"/>
                  <a:pt x="8941" y="25807"/>
                </a:cubicBezTo>
                <a:cubicBezTo>
                  <a:pt x="9634" y="26101"/>
                  <a:pt x="10387" y="26222"/>
                  <a:pt x="11132" y="26330"/>
                </a:cubicBezTo>
                <a:cubicBezTo>
                  <a:pt x="11426" y="26398"/>
                  <a:pt x="11725" y="26412"/>
                  <a:pt x="12026" y="26412"/>
                </a:cubicBezTo>
                <a:cubicBezTo>
                  <a:pt x="12255" y="26412"/>
                  <a:pt x="12485" y="26404"/>
                  <a:pt x="12713" y="26404"/>
                </a:cubicBezTo>
                <a:cubicBezTo>
                  <a:pt x="12725" y="26404"/>
                  <a:pt x="12737" y="26404"/>
                  <a:pt x="12749" y="26404"/>
                </a:cubicBezTo>
                <a:cubicBezTo>
                  <a:pt x="12758" y="26404"/>
                  <a:pt x="12766" y="26404"/>
                  <a:pt x="12775" y="26404"/>
                </a:cubicBezTo>
                <a:cubicBezTo>
                  <a:pt x="13619" y="26404"/>
                  <a:pt x="14387" y="26023"/>
                  <a:pt x="15199" y="25858"/>
                </a:cubicBezTo>
                <a:cubicBezTo>
                  <a:pt x="15888" y="25731"/>
                  <a:pt x="16518" y="25401"/>
                  <a:pt x="17220" y="25323"/>
                </a:cubicBezTo>
                <a:cubicBezTo>
                  <a:pt x="18075" y="25201"/>
                  <a:pt x="18879" y="24859"/>
                  <a:pt x="19745" y="24781"/>
                </a:cubicBezTo>
                <a:cubicBezTo>
                  <a:pt x="20331" y="24753"/>
                  <a:pt x="20891" y="24563"/>
                  <a:pt x="21416" y="24322"/>
                </a:cubicBezTo>
                <a:cubicBezTo>
                  <a:pt x="21519" y="24289"/>
                  <a:pt x="21620" y="24256"/>
                  <a:pt x="21721" y="24221"/>
                </a:cubicBezTo>
                <a:cubicBezTo>
                  <a:pt x="22236" y="24138"/>
                  <a:pt x="22745" y="24038"/>
                  <a:pt x="23230" y="23854"/>
                </a:cubicBezTo>
                <a:cubicBezTo>
                  <a:pt x="23674" y="23807"/>
                  <a:pt x="24097" y="23665"/>
                  <a:pt x="24532" y="23571"/>
                </a:cubicBezTo>
                <a:cubicBezTo>
                  <a:pt x="24995" y="23449"/>
                  <a:pt x="25493" y="23392"/>
                  <a:pt x="25895" y="23126"/>
                </a:cubicBezTo>
                <a:cubicBezTo>
                  <a:pt x="26376" y="22804"/>
                  <a:pt x="26911" y="22555"/>
                  <a:pt x="27348" y="22177"/>
                </a:cubicBezTo>
                <a:cubicBezTo>
                  <a:pt x="28007" y="21647"/>
                  <a:pt x="28433" y="20915"/>
                  <a:pt x="29055" y="20352"/>
                </a:cubicBezTo>
                <a:cubicBezTo>
                  <a:pt x="29547" y="19889"/>
                  <a:pt x="29777" y="19257"/>
                  <a:pt x="30177" y="18732"/>
                </a:cubicBezTo>
                <a:cubicBezTo>
                  <a:pt x="30513" y="18238"/>
                  <a:pt x="30919" y="17729"/>
                  <a:pt x="30929" y="17117"/>
                </a:cubicBezTo>
                <a:cubicBezTo>
                  <a:pt x="31049" y="16419"/>
                  <a:pt x="31064" y="15691"/>
                  <a:pt x="30817" y="15014"/>
                </a:cubicBezTo>
                <a:lnTo>
                  <a:pt x="30816" y="15013"/>
                </a:lnTo>
                <a:cubicBezTo>
                  <a:pt x="30467" y="14094"/>
                  <a:pt x="30431" y="13104"/>
                  <a:pt x="30061" y="12192"/>
                </a:cubicBezTo>
                <a:cubicBezTo>
                  <a:pt x="29938" y="11623"/>
                  <a:pt x="29803" y="11046"/>
                  <a:pt x="29408" y="10581"/>
                </a:cubicBezTo>
                <a:cubicBezTo>
                  <a:pt x="29186" y="10228"/>
                  <a:pt x="29111" y="9813"/>
                  <a:pt x="28870" y="9471"/>
                </a:cubicBezTo>
                <a:cubicBezTo>
                  <a:pt x="28669" y="9183"/>
                  <a:pt x="28431" y="8917"/>
                  <a:pt x="28268" y="8607"/>
                </a:cubicBezTo>
                <a:cubicBezTo>
                  <a:pt x="28041" y="8165"/>
                  <a:pt x="27699" y="7789"/>
                  <a:pt x="27473" y="7349"/>
                </a:cubicBezTo>
                <a:cubicBezTo>
                  <a:pt x="27226" y="6865"/>
                  <a:pt x="26846" y="6455"/>
                  <a:pt x="26627" y="5958"/>
                </a:cubicBezTo>
                <a:cubicBezTo>
                  <a:pt x="26443" y="5550"/>
                  <a:pt x="26117" y="5225"/>
                  <a:pt x="25860" y="4860"/>
                </a:cubicBezTo>
                <a:cubicBezTo>
                  <a:pt x="25631" y="4504"/>
                  <a:pt x="25223" y="4313"/>
                  <a:pt x="24904" y="4041"/>
                </a:cubicBezTo>
                <a:cubicBezTo>
                  <a:pt x="24313" y="3513"/>
                  <a:pt x="23536" y="3241"/>
                  <a:pt x="22882" y="2798"/>
                </a:cubicBezTo>
                <a:cubicBezTo>
                  <a:pt x="22496" y="2533"/>
                  <a:pt x="22062" y="2340"/>
                  <a:pt x="21617" y="2178"/>
                </a:cubicBezTo>
                <a:cubicBezTo>
                  <a:pt x="20288" y="1635"/>
                  <a:pt x="18853" y="1377"/>
                  <a:pt x="17428" y="1173"/>
                </a:cubicBezTo>
                <a:cubicBezTo>
                  <a:pt x="16493" y="941"/>
                  <a:pt x="15540" y="761"/>
                  <a:pt x="14628" y="447"/>
                </a:cubicBezTo>
                <a:cubicBezTo>
                  <a:pt x="14315" y="342"/>
                  <a:pt x="14057" y="132"/>
                  <a:pt x="13747" y="21"/>
                </a:cubicBezTo>
                <a:cubicBezTo>
                  <a:pt x="13600" y="7"/>
                  <a:pt x="13453" y="1"/>
                  <a:pt x="133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55" name="Google Shape;255;p23"/>
          <p:cNvPicPr preferRelativeResize="0"/>
          <p:nvPr/>
        </p:nvPicPr>
        <p:blipFill rotWithShape="1">
          <a:blip r:embed="rId6">
            <a:alphaModFix/>
          </a:blip>
          <a:srcRect l="109" r="119"/>
          <a:stretch/>
        </p:blipFill>
        <p:spPr>
          <a:xfrm flipH="1">
            <a:off x="-515503" y="4526280"/>
            <a:ext cx="1353311" cy="13624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23"/>
          <p:cNvPicPr preferRelativeResize="0"/>
          <p:nvPr/>
        </p:nvPicPr>
        <p:blipFill rotWithShape="1">
          <a:blip r:embed="rId7">
            <a:alphaModFix/>
          </a:blip>
          <a:srcRect l="288" r="288"/>
          <a:stretch/>
        </p:blipFill>
        <p:spPr>
          <a:xfrm flipH="1">
            <a:off x="-329575" y="2752344"/>
            <a:ext cx="530352" cy="21854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23"/>
          <p:cNvPicPr preferRelativeResize="0"/>
          <p:nvPr/>
        </p:nvPicPr>
        <p:blipFill rotWithShape="1">
          <a:blip r:embed="rId8">
            <a:alphaModFix/>
          </a:blip>
          <a:srcRect l="159" r="149"/>
          <a:stretch/>
        </p:blipFill>
        <p:spPr>
          <a:xfrm rot="10800000">
            <a:off x="3496122" y="-1224799"/>
            <a:ext cx="2999230" cy="1536191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23"/>
          <p:cNvSpPr txBox="1"/>
          <p:nvPr/>
        </p:nvSpPr>
        <p:spPr>
          <a:xfrm>
            <a:off x="713225" y="3610600"/>
            <a:ext cx="4151700" cy="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CREDITS:</a:t>
            </a:r>
            <a:r>
              <a:rPr lang="en" sz="1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This presentation template was created by </a:t>
            </a:r>
            <a:r>
              <a:rPr lang="en" sz="1000" b="1" u="sng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, and includes icons by </a:t>
            </a:r>
            <a:r>
              <a:rPr lang="en" sz="1000" b="1" u="sng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, and infographics &amp; images by </a:t>
            </a:r>
            <a:r>
              <a:rPr lang="en" sz="1000" b="1" u="sng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000" u="sng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endParaRPr sz="1000" b="1" u="sng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259" name="Google Shape;259;p23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 rot="9575464">
            <a:off x="1950524" y="4720459"/>
            <a:ext cx="2321222" cy="114957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310937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18"/>
          <p:cNvPicPr preferRelativeResize="0"/>
          <p:nvPr/>
        </p:nvPicPr>
        <p:blipFill>
          <a:blip r:embed="rId2">
            <a:alphaModFix amt="45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18"/>
          <p:cNvSpPr txBox="1">
            <a:spLocks noGrp="1"/>
          </p:cNvSpPr>
          <p:nvPr>
            <p:ph type="title"/>
          </p:nvPr>
        </p:nvSpPr>
        <p:spPr>
          <a:xfrm>
            <a:off x="722376" y="448056"/>
            <a:ext cx="7708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18"/>
          <p:cNvSpPr txBox="1">
            <a:spLocks noGrp="1"/>
          </p:cNvSpPr>
          <p:nvPr>
            <p:ph type="body" idx="1"/>
          </p:nvPr>
        </p:nvSpPr>
        <p:spPr>
          <a:xfrm>
            <a:off x="717750" y="1155225"/>
            <a:ext cx="7708500" cy="110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Char char="●"/>
              <a:defRPr/>
            </a:lvl1pPr>
            <a:lvl2pPr marL="914400" lvl="1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Source Sans Pro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Char char="■"/>
              <a:defRPr/>
            </a:lvl9pPr>
          </a:lstStyle>
          <a:p>
            <a:endParaRPr/>
          </a:p>
        </p:txBody>
      </p:sp>
      <p:pic>
        <p:nvPicPr>
          <p:cNvPr id="175" name="Google Shape;17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 flipH="1">
            <a:off x="8507256" y="-558825"/>
            <a:ext cx="1465900" cy="1489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9223022">
            <a:off x="8791282" y="3601178"/>
            <a:ext cx="664350" cy="1932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1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10800000" flipH="1">
            <a:off x="-992596" y="3888652"/>
            <a:ext cx="1751326" cy="1759175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18"/>
          <p:cNvSpPr/>
          <p:nvPr/>
        </p:nvSpPr>
        <p:spPr>
          <a:xfrm rot="10800000" flipH="1">
            <a:off x="-2350825" y="2971983"/>
            <a:ext cx="2723459" cy="2315694"/>
          </a:xfrm>
          <a:custGeom>
            <a:avLst/>
            <a:gdLst/>
            <a:ahLst/>
            <a:cxnLst/>
            <a:rect l="l" t="t" r="r" b="b"/>
            <a:pathLst>
              <a:path w="31064" h="26413" extrusionOk="0">
                <a:moveTo>
                  <a:pt x="13383" y="186"/>
                </a:moveTo>
                <a:cubicBezTo>
                  <a:pt x="13550" y="186"/>
                  <a:pt x="13713" y="210"/>
                  <a:pt x="13860" y="293"/>
                </a:cubicBezTo>
                <a:cubicBezTo>
                  <a:pt x="14702" y="807"/>
                  <a:pt x="15710" y="970"/>
                  <a:pt x="16666" y="1199"/>
                </a:cubicBezTo>
                <a:cubicBezTo>
                  <a:pt x="17080" y="1309"/>
                  <a:pt x="17496" y="1428"/>
                  <a:pt x="17928" y="1445"/>
                </a:cubicBezTo>
                <a:cubicBezTo>
                  <a:pt x="19377" y="1669"/>
                  <a:pt x="20809" y="2016"/>
                  <a:pt x="22145" y="2607"/>
                </a:cubicBezTo>
                <a:cubicBezTo>
                  <a:pt x="22627" y="2854"/>
                  <a:pt x="23064" y="3173"/>
                  <a:pt x="23548" y="3421"/>
                </a:cubicBezTo>
                <a:cubicBezTo>
                  <a:pt x="23941" y="3646"/>
                  <a:pt x="24370" y="3829"/>
                  <a:pt x="24699" y="4138"/>
                </a:cubicBezTo>
                <a:cubicBezTo>
                  <a:pt x="24960" y="4374"/>
                  <a:pt x="25282" y="4541"/>
                  <a:pt x="25531" y="4788"/>
                </a:cubicBezTo>
                <a:cubicBezTo>
                  <a:pt x="25721" y="5026"/>
                  <a:pt x="25895" y="5274"/>
                  <a:pt x="26092" y="5508"/>
                </a:cubicBezTo>
                <a:cubicBezTo>
                  <a:pt x="26414" y="5897"/>
                  <a:pt x="26539" y="6393"/>
                  <a:pt x="26861" y="6783"/>
                </a:cubicBezTo>
                <a:cubicBezTo>
                  <a:pt x="27473" y="7732"/>
                  <a:pt x="28024" y="8716"/>
                  <a:pt x="28704" y="9622"/>
                </a:cubicBezTo>
                <a:cubicBezTo>
                  <a:pt x="28902" y="9916"/>
                  <a:pt x="28963" y="10270"/>
                  <a:pt x="29149" y="10570"/>
                </a:cubicBezTo>
                <a:cubicBezTo>
                  <a:pt x="29321" y="10877"/>
                  <a:pt x="29560" y="11157"/>
                  <a:pt x="29665" y="11496"/>
                </a:cubicBezTo>
                <a:cubicBezTo>
                  <a:pt x="29739" y="11856"/>
                  <a:pt x="29816" y="12217"/>
                  <a:pt x="29948" y="12564"/>
                </a:cubicBezTo>
                <a:cubicBezTo>
                  <a:pt x="30205" y="13248"/>
                  <a:pt x="30239" y="13983"/>
                  <a:pt x="30469" y="14675"/>
                </a:cubicBezTo>
                <a:cubicBezTo>
                  <a:pt x="30692" y="15336"/>
                  <a:pt x="30904" y="16044"/>
                  <a:pt x="30729" y="16740"/>
                </a:cubicBezTo>
                <a:cubicBezTo>
                  <a:pt x="30727" y="17156"/>
                  <a:pt x="30662" y="17569"/>
                  <a:pt x="30437" y="17934"/>
                </a:cubicBezTo>
                <a:cubicBezTo>
                  <a:pt x="30168" y="18349"/>
                  <a:pt x="29875" y="18750"/>
                  <a:pt x="29614" y="19171"/>
                </a:cubicBezTo>
                <a:cubicBezTo>
                  <a:pt x="29367" y="19670"/>
                  <a:pt x="29022" y="20121"/>
                  <a:pt x="28601" y="20502"/>
                </a:cubicBezTo>
                <a:cubicBezTo>
                  <a:pt x="28035" y="21114"/>
                  <a:pt x="27572" y="21828"/>
                  <a:pt x="26850" y="22297"/>
                </a:cubicBezTo>
                <a:cubicBezTo>
                  <a:pt x="26397" y="22580"/>
                  <a:pt x="25936" y="22851"/>
                  <a:pt x="25481" y="23133"/>
                </a:cubicBezTo>
                <a:cubicBezTo>
                  <a:pt x="24828" y="23299"/>
                  <a:pt x="24169" y="23445"/>
                  <a:pt x="23516" y="23611"/>
                </a:cubicBezTo>
                <a:cubicBezTo>
                  <a:pt x="23026" y="23625"/>
                  <a:pt x="22603" y="23926"/>
                  <a:pt x="22111" y="23926"/>
                </a:cubicBezTo>
                <a:cubicBezTo>
                  <a:pt x="22099" y="23926"/>
                  <a:pt x="22088" y="23926"/>
                  <a:pt x="22076" y="23926"/>
                </a:cubicBezTo>
                <a:cubicBezTo>
                  <a:pt x="22070" y="23925"/>
                  <a:pt x="22065" y="23925"/>
                  <a:pt x="22059" y="23925"/>
                </a:cubicBezTo>
                <a:cubicBezTo>
                  <a:pt x="21797" y="23925"/>
                  <a:pt x="21562" y="24052"/>
                  <a:pt x="21318" y="24128"/>
                </a:cubicBezTo>
                <a:cubicBezTo>
                  <a:pt x="20912" y="24378"/>
                  <a:pt x="20438" y="24507"/>
                  <a:pt x="19962" y="24572"/>
                </a:cubicBezTo>
                <a:cubicBezTo>
                  <a:pt x="19300" y="24611"/>
                  <a:pt x="18658" y="24776"/>
                  <a:pt x="18027" y="24959"/>
                </a:cubicBezTo>
                <a:cubicBezTo>
                  <a:pt x="17456" y="25122"/>
                  <a:pt x="16848" y="25137"/>
                  <a:pt x="16289" y="25345"/>
                </a:cubicBezTo>
                <a:cubicBezTo>
                  <a:pt x="15860" y="25495"/>
                  <a:pt x="15421" y="25621"/>
                  <a:pt x="14974" y="25720"/>
                </a:cubicBezTo>
                <a:cubicBezTo>
                  <a:pt x="14241" y="25878"/>
                  <a:pt x="13543" y="26216"/>
                  <a:pt x="12778" y="26216"/>
                </a:cubicBezTo>
                <a:cubicBezTo>
                  <a:pt x="12769" y="26216"/>
                  <a:pt x="12760" y="26216"/>
                  <a:pt x="12751" y="26216"/>
                </a:cubicBezTo>
                <a:cubicBezTo>
                  <a:pt x="12584" y="26230"/>
                  <a:pt x="12418" y="26236"/>
                  <a:pt x="12251" y="26236"/>
                </a:cubicBezTo>
                <a:cubicBezTo>
                  <a:pt x="11305" y="26236"/>
                  <a:pt x="10366" y="26037"/>
                  <a:pt x="9456" y="25807"/>
                </a:cubicBezTo>
                <a:cubicBezTo>
                  <a:pt x="8955" y="25621"/>
                  <a:pt x="8505" y="25342"/>
                  <a:pt x="8014" y="25138"/>
                </a:cubicBezTo>
                <a:cubicBezTo>
                  <a:pt x="7021" y="24735"/>
                  <a:pt x="6244" y="23996"/>
                  <a:pt x="5530" y="23254"/>
                </a:cubicBezTo>
                <a:cubicBezTo>
                  <a:pt x="4967" y="22430"/>
                  <a:pt x="4304" y="21672"/>
                  <a:pt x="3732" y="20854"/>
                </a:cubicBezTo>
                <a:cubicBezTo>
                  <a:pt x="3389" y="20354"/>
                  <a:pt x="2962" y="19904"/>
                  <a:pt x="2662" y="19377"/>
                </a:cubicBezTo>
                <a:cubicBezTo>
                  <a:pt x="2421" y="18940"/>
                  <a:pt x="2056" y="18576"/>
                  <a:pt x="1823" y="18135"/>
                </a:cubicBezTo>
                <a:cubicBezTo>
                  <a:pt x="1629" y="17669"/>
                  <a:pt x="1272" y="17279"/>
                  <a:pt x="1108" y="16801"/>
                </a:cubicBezTo>
                <a:cubicBezTo>
                  <a:pt x="831" y="15864"/>
                  <a:pt x="467" y="14941"/>
                  <a:pt x="374" y="13966"/>
                </a:cubicBezTo>
                <a:cubicBezTo>
                  <a:pt x="351" y="13112"/>
                  <a:pt x="299" y="12244"/>
                  <a:pt x="517" y="11407"/>
                </a:cubicBezTo>
                <a:cubicBezTo>
                  <a:pt x="645" y="10932"/>
                  <a:pt x="663" y="10425"/>
                  <a:pt x="895" y="9978"/>
                </a:cubicBezTo>
                <a:cubicBezTo>
                  <a:pt x="1093" y="9570"/>
                  <a:pt x="1412" y="9230"/>
                  <a:pt x="1645" y="8841"/>
                </a:cubicBezTo>
                <a:cubicBezTo>
                  <a:pt x="1993" y="8295"/>
                  <a:pt x="2151" y="7653"/>
                  <a:pt x="2581" y="7154"/>
                </a:cubicBezTo>
                <a:cubicBezTo>
                  <a:pt x="2848" y="6840"/>
                  <a:pt x="2937" y="6440"/>
                  <a:pt x="3028" y="6058"/>
                </a:cubicBezTo>
                <a:cubicBezTo>
                  <a:pt x="3302" y="5709"/>
                  <a:pt x="3722" y="5479"/>
                  <a:pt x="3916" y="5072"/>
                </a:cubicBezTo>
                <a:cubicBezTo>
                  <a:pt x="4168" y="4560"/>
                  <a:pt x="4729" y="4304"/>
                  <a:pt x="5091" y="3877"/>
                </a:cubicBezTo>
                <a:cubicBezTo>
                  <a:pt x="5390" y="3526"/>
                  <a:pt x="5765" y="3239"/>
                  <a:pt x="6039" y="2871"/>
                </a:cubicBezTo>
                <a:cubicBezTo>
                  <a:pt x="6373" y="2455"/>
                  <a:pt x="6632" y="1946"/>
                  <a:pt x="7153" y="1705"/>
                </a:cubicBezTo>
                <a:cubicBezTo>
                  <a:pt x="7879" y="1361"/>
                  <a:pt x="8662" y="1117"/>
                  <a:pt x="9341" y="686"/>
                </a:cubicBezTo>
                <a:cubicBezTo>
                  <a:pt x="9863" y="540"/>
                  <a:pt x="10398" y="435"/>
                  <a:pt x="10924" y="310"/>
                </a:cubicBezTo>
                <a:cubicBezTo>
                  <a:pt x="11157" y="286"/>
                  <a:pt x="11392" y="283"/>
                  <a:pt x="11626" y="283"/>
                </a:cubicBezTo>
                <a:cubicBezTo>
                  <a:pt x="11721" y="283"/>
                  <a:pt x="11817" y="283"/>
                  <a:pt x="11912" y="283"/>
                </a:cubicBezTo>
                <a:cubicBezTo>
                  <a:pt x="12234" y="283"/>
                  <a:pt x="12556" y="277"/>
                  <a:pt x="12874" y="221"/>
                </a:cubicBezTo>
                <a:cubicBezTo>
                  <a:pt x="13038" y="211"/>
                  <a:pt x="13212" y="186"/>
                  <a:pt x="13383" y="186"/>
                </a:cubicBezTo>
                <a:close/>
                <a:moveTo>
                  <a:pt x="13306" y="1"/>
                </a:moveTo>
                <a:cubicBezTo>
                  <a:pt x="12722" y="1"/>
                  <a:pt x="12140" y="91"/>
                  <a:pt x="11556" y="91"/>
                </a:cubicBezTo>
                <a:cubicBezTo>
                  <a:pt x="11514" y="91"/>
                  <a:pt x="11473" y="90"/>
                  <a:pt x="11432" y="89"/>
                </a:cubicBezTo>
                <a:cubicBezTo>
                  <a:pt x="11397" y="88"/>
                  <a:pt x="11362" y="87"/>
                  <a:pt x="11326" y="87"/>
                </a:cubicBezTo>
                <a:cubicBezTo>
                  <a:pt x="10734" y="87"/>
                  <a:pt x="10176" y="310"/>
                  <a:pt x="9597" y="405"/>
                </a:cubicBezTo>
                <a:cubicBezTo>
                  <a:pt x="9200" y="477"/>
                  <a:pt x="8894" y="742"/>
                  <a:pt x="8533" y="893"/>
                </a:cubicBezTo>
                <a:cubicBezTo>
                  <a:pt x="8027" y="1123"/>
                  <a:pt x="7498" y="1308"/>
                  <a:pt x="7001" y="1557"/>
                </a:cubicBezTo>
                <a:cubicBezTo>
                  <a:pt x="6318" y="1904"/>
                  <a:pt x="6060" y="2649"/>
                  <a:pt x="5526" y="3142"/>
                </a:cubicBezTo>
                <a:cubicBezTo>
                  <a:pt x="5116" y="3513"/>
                  <a:pt x="4796" y="3966"/>
                  <a:pt x="4336" y="4289"/>
                </a:cubicBezTo>
                <a:cubicBezTo>
                  <a:pt x="4006" y="4509"/>
                  <a:pt x="3813" y="4851"/>
                  <a:pt x="3614" y="5173"/>
                </a:cubicBezTo>
                <a:cubicBezTo>
                  <a:pt x="3431" y="5474"/>
                  <a:pt x="3066" y="5625"/>
                  <a:pt x="2890" y="5932"/>
                </a:cubicBezTo>
                <a:cubicBezTo>
                  <a:pt x="2788" y="6128"/>
                  <a:pt x="2745" y="6346"/>
                  <a:pt x="2679" y="6555"/>
                </a:cubicBezTo>
                <a:cubicBezTo>
                  <a:pt x="2551" y="6949"/>
                  <a:pt x="2222" y="7241"/>
                  <a:pt x="2023" y="7601"/>
                </a:cubicBezTo>
                <a:cubicBezTo>
                  <a:pt x="1886" y="7930"/>
                  <a:pt x="1731" y="8253"/>
                  <a:pt x="1569" y="8572"/>
                </a:cubicBezTo>
                <a:cubicBezTo>
                  <a:pt x="1304" y="9028"/>
                  <a:pt x="947" y="9429"/>
                  <a:pt x="698" y="9894"/>
                </a:cubicBezTo>
                <a:cubicBezTo>
                  <a:pt x="530" y="10242"/>
                  <a:pt x="468" y="10621"/>
                  <a:pt x="394" y="10995"/>
                </a:cubicBezTo>
                <a:cubicBezTo>
                  <a:pt x="1" y="12601"/>
                  <a:pt x="42" y="14318"/>
                  <a:pt x="605" y="15886"/>
                </a:cubicBezTo>
                <a:cubicBezTo>
                  <a:pt x="791" y="16395"/>
                  <a:pt x="867" y="16947"/>
                  <a:pt x="1175" y="17412"/>
                </a:cubicBezTo>
                <a:cubicBezTo>
                  <a:pt x="1499" y="17889"/>
                  <a:pt x="1704" y="18433"/>
                  <a:pt x="2073" y="18885"/>
                </a:cubicBezTo>
                <a:cubicBezTo>
                  <a:pt x="2386" y="19266"/>
                  <a:pt x="2585" y="19716"/>
                  <a:pt x="2897" y="20099"/>
                </a:cubicBezTo>
                <a:cubicBezTo>
                  <a:pt x="3485" y="20824"/>
                  <a:pt x="3986" y="21609"/>
                  <a:pt x="4585" y="22329"/>
                </a:cubicBezTo>
                <a:cubicBezTo>
                  <a:pt x="4883" y="22688"/>
                  <a:pt x="5127" y="23086"/>
                  <a:pt x="5421" y="23448"/>
                </a:cubicBezTo>
                <a:cubicBezTo>
                  <a:pt x="6098" y="24136"/>
                  <a:pt x="6825" y="24808"/>
                  <a:pt x="7725" y="25227"/>
                </a:cubicBezTo>
                <a:cubicBezTo>
                  <a:pt x="8142" y="25398"/>
                  <a:pt x="8546" y="25593"/>
                  <a:pt x="8941" y="25807"/>
                </a:cubicBezTo>
                <a:cubicBezTo>
                  <a:pt x="9634" y="26101"/>
                  <a:pt x="10387" y="26222"/>
                  <a:pt x="11132" y="26330"/>
                </a:cubicBezTo>
                <a:cubicBezTo>
                  <a:pt x="11426" y="26398"/>
                  <a:pt x="11725" y="26412"/>
                  <a:pt x="12026" y="26412"/>
                </a:cubicBezTo>
                <a:cubicBezTo>
                  <a:pt x="12255" y="26412"/>
                  <a:pt x="12485" y="26404"/>
                  <a:pt x="12713" y="26404"/>
                </a:cubicBezTo>
                <a:cubicBezTo>
                  <a:pt x="12725" y="26404"/>
                  <a:pt x="12737" y="26404"/>
                  <a:pt x="12749" y="26404"/>
                </a:cubicBezTo>
                <a:cubicBezTo>
                  <a:pt x="12758" y="26404"/>
                  <a:pt x="12766" y="26404"/>
                  <a:pt x="12775" y="26404"/>
                </a:cubicBezTo>
                <a:cubicBezTo>
                  <a:pt x="13619" y="26404"/>
                  <a:pt x="14387" y="26023"/>
                  <a:pt x="15199" y="25858"/>
                </a:cubicBezTo>
                <a:cubicBezTo>
                  <a:pt x="15888" y="25731"/>
                  <a:pt x="16518" y="25401"/>
                  <a:pt x="17220" y="25323"/>
                </a:cubicBezTo>
                <a:cubicBezTo>
                  <a:pt x="18075" y="25201"/>
                  <a:pt x="18879" y="24859"/>
                  <a:pt x="19745" y="24781"/>
                </a:cubicBezTo>
                <a:cubicBezTo>
                  <a:pt x="20331" y="24753"/>
                  <a:pt x="20891" y="24563"/>
                  <a:pt x="21416" y="24322"/>
                </a:cubicBezTo>
                <a:cubicBezTo>
                  <a:pt x="21519" y="24289"/>
                  <a:pt x="21620" y="24256"/>
                  <a:pt x="21721" y="24221"/>
                </a:cubicBezTo>
                <a:cubicBezTo>
                  <a:pt x="22236" y="24138"/>
                  <a:pt x="22745" y="24038"/>
                  <a:pt x="23230" y="23854"/>
                </a:cubicBezTo>
                <a:cubicBezTo>
                  <a:pt x="23674" y="23807"/>
                  <a:pt x="24097" y="23665"/>
                  <a:pt x="24532" y="23571"/>
                </a:cubicBezTo>
                <a:cubicBezTo>
                  <a:pt x="24995" y="23449"/>
                  <a:pt x="25493" y="23392"/>
                  <a:pt x="25895" y="23126"/>
                </a:cubicBezTo>
                <a:cubicBezTo>
                  <a:pt x="26376" y="22804"/>
                  <a:pt x="26911" y="22555"/>
                  <a:pt x="27348" y="22177"/>
                </a:cubicBezTo>
                <a:cubicBezTo>
                  <a:pt x="28007" y="21647"/>
                  <a:pt x="28433" y="20915"/>
                  <a:pt x="29055" y="20352"/>
                </a:cubicBezTo>
                <a:cubicBezTo>
                  <a:pt x="29547" y="19889"/>
                  <a:pt x="29777" y="19257"/>
                  <a:pt x="30177" y="18732"/>
                </a:cubicBezTo>
                <a:cubicBezTo>
                  <a:pt x="30513" y="18238"/>
                  <a:pt x="30919" y="17729"/>
                  <a:pt x="30929" y="17117"/>
                </a:cubicBezTo>
                <a:cubicBezTo>
                  <a:pt x="31049" y="16419"/>
                  <a:pt x="31064" y="15691"/>
                  <a:pt x="30817" y="15014"/>
                </a:cubicBezTo>
                <a:lnTo>
                  <a:pt x="30816" y="15013"/>
                </a:lnTo>
                <a:cubicBezTo>
                  <a:pt x="30467" y="14094"/>
                  <a:pt x="30431" y="13104"/>
                  <a:pt x="30061" y="12192"/>
                </a:cubicBezTo>
                <a:cubicBezTo>
                  <a:pt x="29938" y="11623"/>
                  <a:pt x="29803" y="11046"/>
                  <a:pt x="29408" y="10581"/>
                </a:cubicBezTo>
                <a:cubicBezTo>
                  <a:pt x="29186" y="10228"/>
                  <a:pt x="29111" y="9813"/>
                  <a:pt x="28870" y="9471"/>
                </a:cubicBezTo>
                <a:cubicBezTo>
                  <a:pt x="28669" y="9183"/>
                  <a:pt x="28431" y="8917"/>
                  <a:pt x="28268" y="8607"/>
                </a:cubicBezTo>
                <a:cubicBezTo>
                  <a:pt x="28041" y="8165"/>
                  <a:pt x="27699" y="7789"/>
                  <a:pt x="27473" y="7349"/>
                </a:cubicBezTo>
                <a:cubicBezTo>
                  <a:pt x="27226" y="6865"/>
                  <a:pt x="26846" y="6455"/>
                  <a:pt x="26627" y="5958"/>
                </a:cubicBezTo>
                <a:cubicBezTo>
                  <a:pt x="26443" y="5550"/>
                  <a:pt x="26117" y="5225"/>
                  <a:pt x="25860" y="4860"/>
                </a:cubicBezTo>
                <a:cubicBezTo>
                  <a:pt x="25631" y="4504"/>
                  <a:pt x="25223" y="4313"/>
                  <a:pt x="24904" y="4041"/>
                </a:cubicBezTo>
                <a:cubicBezTo>
                  <a:pt x="24313" y="3513"/>
                  <a:pt x="23536" y="3241"/>
                  <a:pt x="22882" y="2798"/>
                </a:cubicBezTo>
                <a:cubicBezTo>
                  <a:pt x="22496" y="2533"/>
                  <a:pt x="22062" y="2340"/>
                  <a:pt x="21617" y="2178"/>
                </a:cubicBezTo>
                <a:cubicBezTo>
                  <a:pt x="20288" y="1635"/>
                  <a:pt x="18853" y="1377"/>
                  <a:pt x="17428" y="1173"/>
                </a:cubicBezTo>
                <a:cubicBezTo>
                  <a:pt x="16493" y="941"/>
                  <a:pt x="15540" y="761"/>
                  <a:pt x="14628" y="447"/>
                </a:cubicBezTo>
                <a:cubicBezTo>
                  <a:pt x="14315" y="342"/>
                  <a:pt x="14057" y="132"/>
                  <a:pt x="13747" y="21"/>
                </a:cubicBezTo>
                <a:cubicBezTo>
                  <a:pt x="13600" y="7"/>
                  <a:pt x="13453" y="1"/>
                  <a:pt x="133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9" name="Google Shape;179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0800000" flipH="1">
            <a:off x="7712313" y="4580051"/>
            <a:ext cx="2321221" cy="114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18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 rot="10800000" flipH="1">
            <a:off x="-2134900" y="-180645"/>
            <a:ext cx="3410249" cy="7334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164437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2376" y="445025"/>
            <a:ext cx="7708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erif Text"/>
              <a:buNone/>
              <a:defRPr sz="30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erif Text"/>
              <a:buNone/>
              <a:defRPr sz="3000" b="1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erif Text"/>
              <a:buNone/>
              <a:defRPr sz="3000" b="1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erif Text"/>
              <a:buNone/>
              <a:defRPr sz="3000" b="1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erif Text"/>
              <a:buNone/>
              <a:defRPr sz="3000" b="1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erif Text"/>
              <a:buNone/>
              <a:defRPr sz="3000" b="1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erif Text"/>
              <a:buNone/>
              <a:defRPr sz="3000" b="1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erif Text"/>
              <a:buNone/>
              <a:defRPr sz="3000" b="1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erif Text"/>
              <a:buNone/>
              <a:defRPr sz="3000" b="1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ans Pro"/>
              <a:buChar char="●"/>
              <a:defRPr sz="1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ans Pro"/>
              <a:buChar char="○"/>
              <a:defRPr sz="1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ans Pro"/>
              <a:buChar char="■"/>
              <a:defRPr sz="1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ans Pro"/>
              <a:buChar char="●"/>
              <a:defRPr sz="1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ans Pro"/>
              <a:buChar char="○"/>
              <a:defRPr sz="1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ans Pro"/>
              <a:buChar char="■"/>
              <a:defRPr sz="1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ans Pro"/>
              <a:buChar char="●"/>
              <a:defRPr sz="1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ans Pro"/>
              <a:buChar char="○"/>
              <a:defRPr sz="1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ans Pro"/>
              <a:buChar char="■"/>
              <a:defRPr sz="1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3" r:id="rId2"/>
    <p:sldLayoutId id="2147483654" r:id="rId3"/>
    <p:sldLayoutId id="2147483655" r:id="rId4"/>
    <p:sldLayoutId id="2147483658" r:id="rId5"/>
    <p:sldLayoutId id="2147483670" r:id="rId6"/>
    <p:sldLayoutId id="2147483671" r:id="rId7"/>
    <p:sldLayoutId id="2147483675" r:id="rId8"/>
    <p:sldLayoutId id="2147483676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huggingface.co/datasets?search=trashne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hyperlink" Target="https://www.researchgate.net/publication/383000159_Environment_friendly_Plastic_Garbage_Classification_Using_Convolution_Neural_Network" TargetMode="External"/><Relationship Id="rId5" Type="http://schemas.openxmlformats.org/officeDocument/2006/relationships/hyperlink" Target="https://www.wasteconnectionscanada.com/disposalrecycle-guide/" TargetMode="External"/><Relationship Id="rId4" Type="http://schemas.openxmlformats.org/officeDocument/2006/relationships/hyperlink" Target="https://www.epa.gov/recycle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jp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g"/><Relationship Id="rId3" Type="http://schemas.openxmlformats.org/officeDocument/2006/relationships/image" Target="../media/image14.png"/><Relationship Id="rId7" Type="http://schemas.openxmlformats.org/officeDocument/2006/relationships/image" Target="../media/image30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jp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9" Type="http://schemas.openxmlformats.org/officeDocument/2006/relationships/image" Target="../media/image32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3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9"/>
          <p:cNvSpPr txBox="1">
            <a:spLocks noGrp="1"/>
          </p:cNvSpPr>
          <p:nvPr>
            <p:ph type="ctrTitle"/>
          </p:nvPr>
        </p:nvSpPr>
        <p:spPr>
          <a:xfrm>
            <a:off x="860723" y="63651"/>
            <a:ext cx="7422553" cy="119469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Smart Waste Classification System</a:t>
            </a:r>
            <a:endParaRPr sz="36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0" name="Google Shape;290;p29"/>
          <p:cNvSpPr/>
          <p:nvPr/>
        </p:nvSpPr>
        <p:spPr>
          <a:xfrm>
            <a:off x="7082802" y="548850"/>
            <a:ext cx="7021" cy="7674"/>
          </a:xfrm>
          <a:custGeom>
            <a:avLst/>
            <a:gdLst/>
            <a:ahLst/>
            <a:cxnLst/>
            <a:rect l="l" t="t" r="r" b="b"/>
            <a:pathLst>
              <a:path w="430" h="470" extrusionOk="0">
                <a:moveTo>
                  <a:pt x="79" y="1"/>
                </a:moveTo>
                <a:lnTo>
                  <a:pt x="0" y="442"/>
                </a:lnTo>
                <a:cubicBezTo>
                  <a:pt x="20" y="448"/>
                  <a:pt x="39" y="456"/>
                  <a:pt x="59" y="460"/>
                </a:cubicBezTo>
                <a:cubicBezTo>
                  <a:pt x="81" y="466"/>
                  <a:pt x="102" y="469"/>
                  <a:pt x="122" y="469"/>
                </a:cubicBezTo>
                <a:cubicBezTo>
                  <a:pt x="350" y="469"/>
                  <a:pt x="430" y="102"/>
                  <a:pt x="178" y="33"/>
                </a:cubicBezTo>
                <a:cubicBezTo>
                  <a:pt x="144" y="25"/>
                  <a:pt x="111" y="11"/>
                  <a:pt x="79" y="1"/>
                </a:cubicBezTo>
                <a:close/>
              </a:path>
            </a:pathLst>
          </a:custGeom>
          <a:solidFill>
            <a:srgbClr val="FFF8D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1" name="Google Shape;291;p29"/>
          <p:cNvGrpSpPr/>
          <p:nvPr/>
        </p:nvGrpSpPr>
        <p:grpSpPr>
          <a:xfrm>
            <a:off x="4793548" y="1174490"/>
            <a:ext cx="1153057" cy="2800024"/>
            <a:chOff x="4793548" y="1174490"/>
            <a:chExt cx="1153057" cy="2800024"/>
          </a:xfrm>
        </p:grpSpPr>
        <p:grpSp>
          <p:nvGrpSpPr>
            <p:cNvPr id="292" name="Google Shape;292;p29"/>
            <p:cNvGrpSpPr/>
            <p:nvPr/>
          </p:nvGrpSpPr>
          <p:grpSpPr>
            <a:xfrm>
              <a:off x="4974986" y="1174490"/>
              <a:ext cx="774497" cy="1438899"/>
              <a:chOff x="5054606" y="930522"/>
              <a:chExt cx="773727" cy="1437468"/>
            </a:xfrm>
          </p:grpSpPr>
          <p:sp>
            <p:nvSpPr>
              <p:cNvPr id="293" name="Google Shape;293;p29"/>
              <p:cNvSpPr/>
              <p:nvPr/>
            </p:nvSpPr>
            <p:spPr>
              <a:xfrm>
                <a:off x="5493913" y="1563037"/>
                <a:ext cx="16303" cy="13855"/>
              </a:xfrm>
              <a:custGeom>
                <a:avLst/>
                <a:gdLst/>
                <a:ahLst/>
                <a:cxnLst/>
                <a:rect l="l" t="t" r="r" b="b"/>
                <a:pathLst>
                  <a:path w="1605" h="1364" extrusionOk="0">
                    <a:moveTo>
                      <a:pt x="637" y="0"/>
                    </a:moveTo>
                    <a:lnTo>
                      <a:pt x="0" y="941"/>
                    </a:lnTo>
                    <a:lnTo>
                      <a:pt x="437" y="832"/>
                    </a:lnTo>
                    <a:lnTo>
                      <a:pt x="643" y="1364"/>
                    </a:lnTo>
                    <a:lnTo>
                      <a:pt x="1017" y="928"/>
                    </a:lnTo>
                    <a:lnTo>
                      <a:pt x="1354" y="1338"/>
                    </a:lnTo>
                    <a:lnTo>
                      <a:pt x="1604" y="248"/>
                    </a:lnTo>
                    <a:lnTo>
                      <a:pt x="63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94" name="Google Shape;294;p29"/>
              <p:cNvGrpSpPr/>
              <p:nvPr/>
            </p:nvGrpSpPr>
            <p:grpSpPr>
              <a:xfrm>
                <a:off x="5417523" y="1321721"/>
                <a:ext cx="211999" cy="259251"/>
                <a:chOff x="5425097" y="1301126"/>
                <a:chExt cx="216193" cy="264353"/>
              </a:xfrm>
            </p:grpSpPr>
            <p:sp>
              <p:nvSpPr>
                <p:cNvPr id="295" name="Google Shape;295;p29"/>
                <p:cNvSpPr/>
                <p:nvPr/>
              </p:nvSpPr>
              <p:spPr>
                <a:xfrm>
                  <a:off x="5433457" y="1364615"/>
                  <a:ext cx="207834" cy="1695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66" h="16368" extrusionOk="0">
                      <a:moveTo>
                        <a:pt x="2516" y="0"/>
                      </a:moveTo>
                      <a:cubicBezTo>
                        <a:pt x="2516" y="0"/>
                        <a:pt x="2517" y="0"/>
                        <a:pt x="2518" y="1"/>
                      </a:cubicBezTo>
                      <a:lnTo>
                        <a:pt x="2518" y="1"/>
                      </a:lnTo>
                      <a:cubicBezTo>
                        <a:pt x="2518" y="0"/>
                        <a:pt x="2518" y="0"/>
                        <a:pt x="2518" y="0"/>
                      </a:cubicBezTo>
                      <a:close/>
                      <a:moveTo>
                        <a:pt x="2518" y="1"/>
                      </a:moveTo>
                      <a:cubicBezTo>
                        <a:pt x="2546" y="25"/>
                        <a:pt x="4368" y="1626"/>
                        <a:pt x="4867" y="4955"/>
                      </a:cubicBezTo>
                      <a:cubicBezTo>
                        <a:pt x="5294" y="7801"/>
                        <a:pt x="2787" y="9554"/>
                        <a:pt x="920" y="9554"/>
                      </a:cubicBezTo>
                      <a:cubicBezTo>
                        <a:pt x="586" y="9554"/>
                        <a:pt x="273" y="9498"/>
                        <a:pt x="0" y="9382"/>
                      </a:cubicBezTo>
                      <a:lnTo>
                        <a:pt x="0" y="9382"/>
                      </a:lnTo>
                      <a:cubicBezTo>
                        <a:pt x="0" y="9382"/>
                        <a:pt x="1433" y="13727"/>
                        <a:pt x="4117" y="15277"/>
                      </a:cubicBezTo>
                      <a:cubicBezTo>
                        <a:pt x="5677" y="16179"/>
                        <a:pt x="7978" y="16368"/>
                        <a:pt x="9631" y="16368"/>
                      </a:cubicBezTo>
                      <a:cubicBezTo>
                        <a:pt x="10821" y="16368"/>
                        <a:pt x="11674" y="16270"/>
                        <a:pt x="11674" y="16270"/>
                      </a:cubicBezTo>
                      <a:lnTo>
                        <a:pt x="17257" y="15634"/>
                      </a:lnTo>
                      <a:cubicBezTo>
                        <a:pt x="17257" y="15634"/>
                        <a:pt x="14975" y="14197"/>
                        <a:pt x="15021" y="11898"/>
                      </a:cubicBezTo>
                      <a:cubicBezTo>
                        <a:pt x="15068" y="9596"/>
                        <a:pt x="18365" y="6892"/>
                        <a:pt x="19919" y="6510"/>
                      </a:cubicBezTo>
                      <a:cubicBezTo>
                        <a:pt x="19919" y="6510"/>
                        <a:pt x="20065" y="5047"/>
                        <a:pt x="17563" y="3376"/>
                      </a:cubicBezTo>
                      <a:cubicBezTo>
                        <a:pt x="15078" y="1718"/>
                        <a:pt x="2701" y="25"/>
                        <a:pt x="2518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6" name="Google Shape;296;p29"/>
                <p:cNvSpPr/>
                <p:nvPr/>
              </p:nvSpPr>
              <p:spPr>
                <a:xfrm>
                  <a:off x="5554240" y="1301126"/>
                  <a:ext cx="57494" cy="611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51" h="5905" extrusionOk="0">
                      <a:moveTo>
                        <a:pt x="4740" y="0"/>
                      </a:moveTo>
                      <a:cubicBezTo>
                        <a:pt x="4360" y="0"/>
                        <a:pt x="3580" y="210"/>
                        <a:pt x="1964" y="1972"/>
                      </a:cubicBezTo>
                      <a:cubicBezTo>
                        <a:pt x="1" y="4112"/>
                        <a:pt x="358" y="5640"/>
                        <a:pt x="358" y="5640"/>
                      </a:cubicBezTo>
                      <a:lnTo>
                        <a:pt x="703" y="5904"/>
                      </a:lnTo>
                      <a:cubicBezTo>
                        <a:pt x="703" y="5904"/>
                        <a:pt x="468" y="5339"/>
                        <a:pt x="1775" y="3181"/>
                      </a:cubicBezTo>
                      <a:cubicBezTo>
                        <a:pt x="3082" y="1020"/>
                        <a:pt x="4828" y="948"/>
                        <a:pt x="5190" y="706"/>
                      </a:cubicBezTo>
                      <a:cubicBezTo>
                        <a:pt x="5551" y="464"/>
                        <a:pt x="5211" y="50"/>
                        <a:pt x="4933" y="16"/>
                      </a:cubicBezTo>
                      <a:cubicBezTo>
                        <a:pt x="4884" y="10"/>
                        <a:pt x="4821" y="0"/>
                        <a:pt x="474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7" name="Google Shape;297;p29"/>
                <p:cNvSpPr/>
                <p:nvPr/>
              </p:nvSpPr>
              <p:spPr>
                <a:xfrm>
                  <a:off x="5459530" y="1339215"/>
                  <a:ext cx="180262" cy="928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04" h="8963" extrusionOk="0">
                      <a:moveTo>
                        <a:pt x="5529" y="1"/>
                      </a:moveTo>
                      <a:cubicBezTo>
                        <a:pt x="2680" y="1"/>
                        <a:pt x="1" y="2452"/>
                        <a:pt x="1" y="2452"/>
                      </a:cubicBezTo>
                      <a:lnTo>
                        <a:pt x="2419" y="4400"/>
                      </a:lnTo>
                      <a:cubicBezTo>
                        <a:pt x="3275" y="3808"/>
                        <a:pt x="3986" y="3592"/>
                        <a:pt x="4567" y="3592"/>
                      </a:cubicBezTo>
                      <a:cubicBezTo>
                        <a:pt x="6123" y="3592"/>
                        <a:pt x="6746" y="5142"/>
                        <a:pt x="6746" y="5142"/>
                      </a:cubicBezTo>
                      <a:cubicBezTo>
                        <a:pt x="7243" y="4826"/>
                        <a:pt x="7709" y="4699"/>
                        <a:pt x="8138" y="4699"/>
                      </a:cubicBezTo>
                      <a:cubicBezTo>
                        <a:pt x="9940" y="4699"/>
                        <a:pt x="11091" y="6945"/>
                        <a:pt x="11091" y="6945"/>
                      </a:cubicBezTo>
                      <a:cubicBezTo>
                        <a:pt x="11802" y="6498"/>
                        <a:pt x="12488" y="6321"/>
                        <a:pt x="13129" y="6321"/>
                      </a:cubicBezTo>
                      <a:cubicBezTo>
                        <a:pt x="15602" y="6321"/>
                        <a:pt x="17402" y="8962"/>
                        <a:pt x="17402" y="8962"/>
                      </a:cubicBezTo>
                      <a:cubicBezTo>
                        <a:pt x="17404" y="8875"/>
                        <a:pt x="17404" y="8789"/>
                        <a:pt x="17402" y="8701"/>
                      </a:cubicBezTo>
                      <a:cubicBezTo>
                        <a:pt x="17325" y="4446"/>
                        <a:pt x="13275" y="1808"/>
                        <a:pt x="12033" y="1808"/>
                      </a:cubicBezTo>
                      <a:cubicBezTo>
                        <a:pt x="12007" y="1808"/>
                        <a:pt x="11982" y="1809"/>
                        <a:pt x="11958" y="1812"/>
                      </a:cubicBezTo>
                      <a:cubicBezTo>
                        <a:pt x="11829" y="1825"/>
                        <a:pt x="11702" y="1831"/>
                        <a:pt x="11575" y="1831"/>
                      </a:cubicBezTo>
                      <a:cubicBezTo>
                        <a:pt x="10558" y="1831"/>
                        <a:pt x="9548" y="1411"/>
                        <a:pt x="7399" y="405"/>
                      </a:cubicBezTo>
                      <a:cubicBezTo>
                        <a:pt x="6785" y="118"/>
                        <a:pt x="6153" y="1"/>
                        <a:pt x="552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8" name="Google Shape;298;p29"/>
                <p:cNvSpPr/>
                <p:nvPr/>
              </p:nvSpPr>
              <p:spPr>
                <a:xfrm>
                  <a:off x="5425097" y="1461790"/>
                  <a:ext cx="187108" cy="1036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065" h="10011" extrusionOk="0">
                      <a:moveTo>
                        <a:pt x="806" y="1"/>
                      </a:moveTo>
                      <a:cubicBezTo>
                        <a:pt x="0" y="3999"/>
                        <a:pt x="4024" y="7184"/>
                        <a:pt x="5537" y="8115"/>
                      </a:cubicBezTo>
                      <a:cubicBezTo>
                        <a:pt x="6298" y="8583"/>
                        <a:pt x="7025" y="8700"/>
                        <a:pt x="7560" y="8700"/>
                      </a:cubicBezTo>
                      <a:cubicBezTo>
                        <a:pt x="8090" y="8700"/>
                        <a:pt x="8432" y="8585"/>
                        <a:pt x="8432" y="8585"/>
                      </a:cubicBezTo>
                      <a:cubicBezTo>
                        <a:pt x="8432" y="8585"/>
                        <a:pt x="8978" y="10011"/>
                        <a:pt x="11861" y="10011"/>
                      </a:cubicBezTo>
                      <a:cubicBezTo>
                        <a:pt x="12020" y="10011"/>
                        <a:pt x="12186" y="10006"/>
                        <a:pt x="12360" y="9997"/>
                      </a:cubicBezTo>
                      <a:cubicBezTo>
                        <a:pt x="15677" y="9822"/>
                        <a:pt x="18064" y="6253"/>
                        <a:pt x="18064" y="6253"/>
                      </a:cubicBezTo>
                      <a:cubicBezTo>
                        <a:pt x="16587" y="5778"/>
                        <a:pt x="16201" y="4375"/>
                        <a:pt x="16201" y="4375"/>
                      </a:cubicBezTo>
                      <a:cubicBezTo>
                        <a:pt x="16201" y="4375"/>
                        <a:pt x="15851" y="4907"/>
                        <a:pt x="14516" y="4907"/>
                      </a:cubicBezTo>
                      <a:cubicBezTo>
                        <a:pt x="14382" y="4907"/>
                        <a:pt x="14239" y="4902"/>
                        <a:pt x="14085" y="4890"/>
                      </a:cubicBezTo>
                      <a:cubicBezTo>
                        <a:pt x="12396" y="4763"/>
                        <a:pt x="11400" y="3440"/>
                        <a:pt x="11400" y="3440"/>
                      </a:cubicBezTo>
                      <a:cubicBezTo>
                        <a:pt x="11400" y="3440"/>
                        <a:pt x="10811" y="4187"/>
                        <a:pt x="9723" y="4187"/>
                      </a:cubicBezTo>
                      <a:cubicBezTo>
                        <a:pt x="9468" y="4187"/>
                        <a:pt x="9185" y="4146"/>
                        <a:pt x="8877" y="4045"/>
                      </a:cubicBezTo>
                      <a:cubicBezTo>
                        <a:pt x="7249" y="3514"/>
                        <a:pt x="6421" y="1642"/>
                        <a:pt x="6421" y="1642"/>
                      </a:cubicBezTo>
                      <a:cubicBezTo>
                        <a:pt x="6421" y="1642"/>
                        <a:pt x="5813" y="2434"/>
                        <a:pt x="4435" y="2434"/>
                      </a:cubicBezTo>
                      <a:cubicBezTo>
                        <a:pt x="4216" y="2434"/>
                        <a:pt x="3977" y="2414"/>
                        <a:pt x="3718" y="2367"/>
                      </a:cubicBezTo>
                      <a:cubicBezTo>
                        <a:pt x="1831" y="2031"/>
                        <a:pt x="807" y="1"/>
                        <a:pt x="807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99" name="Google Shape;299;p29"/>
              <p:cNvGrpSpPr/>
              <p:nvPr/>
            </p:nvGrpSpPr>
            <p:grpSpPr>
              <a:xfrm>
                <a:off x="5486687" y="1765346"/>
                <a:ext cx="275045" cy="215457"/>
                <a:chOff x="5495630" y="1753482"/>
                <a:chExt cx="280486" cy="219697"/>
              </a:xfrm>
            </p:grpSpPr>
            <p:sp>
              <p:nvSpPr>
                <p:cNvPr id="300" name="Google Shape;300;p29"/>
                <p:cNvSpPr/>
                <p:nvPr/>
              </p:nvSpPr>
              <p:spPr>
                <a:xfrm>
                  <a:off x="5737258" y="1897810"/>
                  <a:ext cx="17048" cy="20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6" h="1932" extrusionOk="0">
                      <a:moveTo>
                        <a:pt x="529" y="1"/>
                      </a:moveTo>
                      <a:lnTo>
                        <a:pt x="0" y="985"/>
                      </a:lnTo>
                      <a:lnTo>
                        <a:pt x="850" y="1931"/>
                      </a:lnTo>
                      <a:lnTo>
                        <a:pt x="848" y="1428"/>
                      </a:lnTo>
                      <a:lnTo>
                        <a:pt x="1482" y="1347"/>
                      </a:lnTo>
                      <a:lnTo>
                        <a:pt x="1109" y="822"/>
                      </a:lnTo>
                      <a:lnTo>
                        <a:pt x="1645" y="568"/>
                      </a:lnTo>
                      <a:lnTo>
                        <a:pt x="529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1" name="Google Shape;301;p29"/>
                <p:cNvSpPr/>
                <p:nvPr/>
              </p:nvSpPr>
              <p:spPr>
                <a:xfrm>
                  <a:off x="5527276" y="1761334"/>
                  <a:ext cx="215332" cy="2058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90" h="19874" extrusionOk="0">
                      <a:moveTo>
                        <a:pt x="9610" y="1"/>
                      </a:moveTo>
                      <a:cubicBezTo>
                        <a:pt x="9610" y="1"/>
                        <a:pt x="4982" y="1490"/>
                        <a:pt x="2490" y="3758"/>
                      </a:cubicBezTo>
                      <a:cubicBezTo>
                        <a:pt x="0" y="6027"/>
                        <a:pt x="2393" y="12656"/>
                        <a:pt x="2393" y="12656"/>
                      </a:cubicBezTo>
                      <a:cubicBezTo>
                        <a:pt x="2393" y="12656"/>
                        <a:pt x="2890" y="12420"/>
                        <a:pt x="4569" y="12420"/>
                      </a:cubicBezTo>
                      <a:cubicBezTo>
                        <a:pt x="5229" y="12420"/>
                        <a:pt x="6071" y="12456"/>
                        <a:pt x="7137" y="12558"/>
                      </a:cubicBezTo>
                      <a:cubicBezTo>
                        <a:pt x="10917" y="12917"/>
                        <a:pt x="10658" y="18127"/>
                        <a:pt x="9342" y="19873"/>
                      </a:cubicBezTo>
                      <a:cubicBezTo>
                        <a:pt x="9342" y="19873"/>
                        <a:pt x="14450" y="19489"/>
                        <a:pt x="16857" y="16992"/>
                      </a:cubicBezTo>
                      <a:cubicBezTo>
                        <a:pt x="19265" y="14495"/>
                        <a:pt x="19974" y="9049"/>
                        <a:pt x="19974" y="9049"/>
                      </a:cubicBezTo>
                      <a:lnTo>
                        <a:pt x="20790" y="2812"/>
                      </a:lnTo>
                      <a:lnTo>
                        <a:pt x="20790" y="2812"/>
                      </a:lnTo>
                      <a:cubicBezTo>
                        <a:pt x="20789" y="2812"/>
                        <a:pt x="19174" y="4365"/>
                        <a:pt x="17136" y="4365"/>
                      </a:cubicBezTo>
                      <a:cubicBezTo>
                        <a:pt x="16809" y="4365"/>
                        <a:pt x="16471" y="4325"/>
                        <a:pt x="16127" y="4232"/>
                      </a:cubicBezTo>
                      <a:cubicBezTo>
                        <a:pt x="13641" y="3563"/>
                        <a:pt x="9605" y="1794"/>
                        <a:pt x="9610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2" name="Google Shape;302;p29"/>
                <p:cNvSpPr/>
                <p:nvPr/>
              </p:nvSpPr>
              <p:spPr>
                <a:xfrm>
                  <a:off x="5495630" y="1753482"/>
                  <a:ext cx="134244" cy="1389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61" h="13414" extrusionOk="0">
                      <a:moveTo>
                        <a:pt x="9192" y="1"/>
                      </a:moveTo>
                      <a:cubicBezTo>
                        <a:pt x="6806" y="1"/>
                        <a:pt x="5547" y="1298"/>
                        <a:pt x="5415" y="2203"/>
                      </a:cubicBezTo>
                      <a:cubicBezTo>
                        <a:pt x="5226" y="3501"/>
                        <a:pt x="4539" y="4455"/>
                        <a:pt x="2657" y="6776"/>
                      </a:cubicBezTo>
                      <a:cubicBezTo>
                        <a:pt x="0" y="10056"/>
                        <a:pt x="5448" y="13414"/>
                        <a:pt x="5448" y="13414"/>
                      </a:cubicBezTo>
                      <a:lnTo>
                        <a:pt x="5652" y="13264"/>
                      </a:lnTo>
                      <a:cubicBezTo>
                        <a:pt x="4135" y="9251"/>
                        <a:pt x="7625" y="8763"/>
                        <a:pt x="7625" y="8763"/>
                      </a:cubicBezTo>
                      <a:cubicBezTo>
                        <a:pt x="6540" y="5518"/>
                        <a:pt x="10757" y="4530"/>
                        <a:pt x="10757" y="4530"/>
                      </a:cubicBezTo>
                      <a:cubicBezTo>
                        <a:pt x="9706" y="1323"/>
                        <a:pt x="11410" y="904"/>
                        <a:pt x="12373" y="904"/>
                      </a:cubicBezTo>
                      <a:cubicBezTo>
                        <a:pt x="12713" y="904"/>
                        <a:pt x="12961" y="956"/>
                        <a:pt x="12961" y="956"/>
                      </a:cubicBezTo>
                      <a:cubicBezTo>
                        <a:pt x="12866" y="932"/>
                        <a:pt x="12755" y="795"/>
                        <a:pt x="12665" y="759"/>
                      </a:cubicBezTo>
                      <a:cubicBezTo>
                        <a:pt x="11321" y="216"/>
                        <a:pt x="10163" y="1"/>
                        <a:pt x="9192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3" name="Google Shape;303;p29"/>
                <p:cNvSpPr/>
                <p:nvPr/>
              </p:nvSpPr>
              <p:spPr>
                <a:xfrm>
                  <a:off x="5624047" y="1790462"/>
                  <a:ext cx="152069" cy="1827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682" h="17641" extrusionOk="0">
                      <a:moveTo>
                        <a:pt x="11448" y="0"/>
                      </a:moveTo>
                      <a:cubicBezTo>
                        <a:pt x="10532" y="1477"/>
                        <a:pt x="8904" y="1518"/>
                        <a:pt x="8904" y="1518"/>
                      </a:cubicBezTo>
                      <a:cubicBezTo>
                        <a:pt x="8904" y="1518"/>
                        <a:pt x="9490" y="2154"/>
                        <a:pt x="8894" y="3955"/>
                      </a:cubicBezTo>
                      <a:cubicBezTo>
                        <a:pt x="8500" y="5147"/>
                        <a:pt x="7880" y="5349"/>
                        <a:pt x="7507" y="5349"/>
                      </a:cubicBezTo>
                      <a:cubicBezTo>
                        <a:pt x="7316" y="5349"/>
                        <a:pt x="7189" y="5296"/>
                        <a:pt x="7189" y="5296"/>
                      </a:cubicBezTo>
                      <a:lnTo>
                        <a:pt x="7189" y="5296"/>
                      </a:lnTo>
                      <a:cubicBezTo>
                        <a:pt x="7189" y="5296"/>
                        <a:pt x="7587" y="7762"/>
                        <a:pt x="6571" y="9387"/>
                      </a:cubicBezTo>
                      <a:cubicBezTo>
                        <a:pt x="6081" y="10171"/>
                        <a:pt x="5517" y="10374"/>
                        <a:pt x="5065" y="10374"/>
                      </a:cubicBezTo>
                      <a:cubicBezTo>
                        <a:pt x="4580" y="10374"/>
                        <a:pt x="4223" y="10141"/>
                        <a:pt x="4223" y="10141"/>
                      </a:cubicBezTo>
                      <a:lnTo>
                        <a:pt x="4223" y="10141"/>
                      </a:lnTo>
                      <a:cubicBezTo>
                        <a:pt x="4223" y="10141"/>
                        <a:pt x="4232" y="12579"/>
                        <a:pt x="3358" y="14539"/>
                      </a:cubicBezTo>
                      <a:cubicBezTo>
                        <a:pt x="2482" y="16496"/>
                        <a:pt x="0" y="17061"/>
                        <a:pt x="0" y="17061"/>
                      </a:cubicBezTo>
                      <a:cubicBezTo>
                        <a:pt x="863" y="17471"/>
                        <a:pt x="1745" y="17640"/>
                        <a:pt x="2612" y="17640"/>
                      </a:cubicBezTo>
                      <a:cubicBezTo>
                        <a:pt x="5891" y="17640"/>
                        <a:pt x="8968" y="15214"/>
                        <a:pt x="10091" y="14111"/>
                      </a:cubicBezTo>
                      <a:cubicBezTo>
                        <a:pt x="11513" y="12718"/>
                        <a:pt x="11382" y="11094"/>
                        <a:pt x="11382" y="11094"/>
                      </a:cubicBezTo>
                      <a:cubicBezTo>
                        <a:pt x="11382" y="11094"/>
                        <a:pt x="13270" y="10862"/>
                        <a:pt x="13976" y="7209"/>
                      </a:cubicBezTo>
                      <a:cubicBezTo>
                        <a:pt x="14681" y="3557"/>
                        <a:pt x="11448" y="0"/>
                        <a:pt x="11448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04" name="Google Shape;304;p29"/>
              <p:cNvGrpSpPr/>
              <p:nvPr/>
            </p:nvGrpSpPr>
            <p:grpSpPr>
              <a:xfrm>
                <a:off x="5054606" y="1579531"/>
                <a:ext cx="383405" cy="430014"/>
                <a:chOff x="5055001" y="1564010"/>
                <a:chExt cx="390990" cy="438477"/>
              </a:xfrm>
            </p:grpSpPr>
            <p:sp>
              <p:nvSpPr>
                <p:cNvPr id="305" name="Google Shape;305;p29"/>
                <p:cNvSpPr/>
                <p:nvPr/>
              </p:nvSpPr>
              <p:spPr>
                <a:xfrm>
                  <a:off x="5142055" y="1663713"/>
                  <a:ext cx="201070" cy="2250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13" h="21725" extrusionOk="0">
                      <a:moveTo>
                        <a:pt x="890" y="1"/>
                      </a:moveTo>
                      <a:lnTo>
                        <a:pt x="1" y="847"/>
                      </a:lnTo>
                      <a:cubicBezTo>
                        <a:pt x="1" y="847"/>
                        <a:pt x="11381" y="11831"/>
                        <a:pt x="16796" y="21724"/>
                      </a:cubicBezTo>
                      <a:lnTo>
                        <a:pt x="19413" y="21001"/>
                      </a:lnTo>
                      <a:cubicBezTo>
                        <a:pt x="19413" y="21001"/>
                        <a:pt x="12987" y="8932"/>
                        <a:pt x="89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6" name="Google Shape;306;p29"/>
                <p:cNvSpPr/>
                <p:nvPr/>
              </p:nvSpPr>
              <p:spPr>
                <a:xfrm>
                  <a:off x="5237107" y="1779161"/>
                  <a:ext cx="118842" cy="108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74" h="10438" extrusionOk="0">
                      <a:moveTo>
                        <a:pt x="9885" y="1"/>
                      </a:moveTo>
                      <a:lnTo>
                        <a:pt x="9885" y="1"/>
                      </a:lnTo>
                      <a:cubicBezTo>
                        <a:pt x="9885" y="1"/>
                        <a:pt x="9330" y="7455"/>
                        <a:pt x="0" y="10085"/>
                      </a:cubicBezTo>
                      <a:cubicBezTo>
                        <a:pt x="0" y="10085"/>
                        <a:pt x="978" y="10437"/>
                        <a:pt x="2398" y="10437"/>
                      </a:cubicBezTo>
                      <a:cubicBezTo>
                        <a:pt x="4033" y="10437"/>
                        <a:pt x="6253" y="9970"/>
                        <a:pt x="8241" y="7960"/>
                      </a:cubicBezTo>
                      <a:cubicBezTo>
                        <a:pt x="11473" y="4698"/>
                        <a:pt x="9885" y="1"/>
                        <a:pt x="9885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7" name="Google Shape;307;p29"/>
                <p:cNvSpPr/>
                <p:nvPr/>
              </p:nvSpPr>
              <p:spPr>
                <a:xfrm>
                  <a:off x="5212256" y="1744988"/>
                  <a:ext cx="103554" cy="893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8" h="8630" extrusionOk="0">
                      <a:moveTo>
                        <a:pt x="8822" y="1"/>
                      </a:moveTo>
                      <a:lnTo>
                        <a:pt x="8822" y="3"/>
                      </a:lnTo>
                      <a:cubicBezTo>
                        <a:pt x="8822" y="3"/>
                        <a:pt x="8064" y="6343"/>
                        <a:pt x="0" y="8230"/>
                      </a:cubicBezTo>
                      <a:cubicBezTo>
                        <a:pt x="0" y="8230"/>
                        <a:pt x="971" y="8630"/>
                        <a:pt x="2359" y="8630"/>
                      </a:cubicBezTo>
                      <a:cubicBezTo>
                        <a:pt x="3718" y="8630"/>
                        <a:pt x="5476" y="8247"/>
                        <a:pt x="7116" y="6733"/>
                      </a:cubicBezTo>
                      <a:cubicBezTo>
                        <a:pt x="9998" y="4071"/>
                        <a:pt x="8822" y="1"/>
                        <a:pt x="8822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8" name="Google Shape;308;p29"/>
                <p:cNvSpPr/>
                <p:nvPr/>
              </p:nvSpPr>
              <p:spPr>
                <a:xfrm>
                  <a:off x="5188846" y="1707738"/>
                  <a:ext cx="90928" cy="784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79" h="7578" extrusionOk="0">
                      <a:moveTo>
                        <a:pt x="7745" y="1"/>
                      </a:moveTo>
                      <a:cubicBezTo>
                        <a:pt x="7745" y="1"/>
                        <a:pt x="7080" y="5568"/>
                        <a:pt x="0" y="7227"/>
                      </a:cubicBezTo>
                      <a:cubicBezTo>
                        <a:pt x="0" y="7227"/>
                        <a:pt x="852" y="7578"/>
                        <a:pt x="2071" y="7578"/>
                      </a:cubicBezTo>
                      <a:cubicBezTo>
                        <a:pt x="3264" y="7578"/>
                        <a:pt x="4808" y="7242"/>
                        <a:pt x="6248" y="5912"/>
                      </a:cubicBezTo>
                      <a:cubicBezTo>
                        <a:pt x="8779" y="3575"/>
                        <a:pt x="7745" y="1"/>
                        <a:pt x="7745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9" name="Google Shape;309;p29"/>
                <p:cNvSpPr/>
                <p:nvPr/>
              </p:nvSpPr>
              <p:spPr>
                <a:xfrm>
                  <a:off x="5153688" y="1671109"/>
                  <a:ext cx="74501" cy="670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93" h="6477" extrusionOk="0">
                      <a:moveTo>
                        <a:pt x="6226" y="1"/>
                      </a:moveTo>
                      <a:lnTo>
                        <a:pt x="6226" y="1"/>
                      </a:lnTo>
                      <a:cubicBezTo>
                        <a:pt x="6226" y="1"/>
                        <a:pt x="5839" y="4651"/>
                        <a:pt x="1" y="6243"/>
                      </a:cubicBezTo>
                      <a:cubicBezTo>
                        <a:pt x="1" y="6243"/>
                        <a:pt x="631" y="6476"/>
                        <a:pt x="1542" y="6476"/>
                      </a:cubicBezTo>
                      <a:cubicBezTo>
                        <a:pt x="2558" y="6476"/>
                        <a:pt x="3924" y="6187"/>
                        <a:pt x="5158" y="4962"/>
                      </a:cubicBezTo>
                      <a:cubicBezTo>
                        <a:pt x="7193" y="2943"/>
                        <a:pt x="6226" y="1"/>
                        <a:pt x="6226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0" name="Google Shape;310;p29"/>
                <p:cNvSpPr/>
                <p:nvPr/>
              </p:nvSpPr>
              <p:spPr>
                <a:xfrm>
                  <a:off x="5055001" y="1564010"/>
                  <a:ext cx="120924" cy="1239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75" h="11965" extrusionOk="0">
                      <a:moveTo>
                        <a:pt x="8202" y="0"/>
                      </a:moveTo>
                      <a:cubicBezTo>
                        <a:pt x="8202" y="0"/>
                        <a:pt x="5722" y="4300"/>
                        <a:pt x="6892" y="7841"/>
                      </a:cubicBezTo>
                      <a:cubicBezTo>
                        <a:pt x="6892" y="7841"/>
                        <a:pt x="6841" y="7840"/>
                        <a:pt x="6749" y="7840"/>
                      </a:cubicBezTo>
                      <a:cubicBezTo>
                        <a:pt x="5936" y="7840"/>
                        <a:pt x="1869" y="7974"/>
                        <a:pt x="0" y="10598"/>
                      </a:cubicBezTo>
                      <a:cubicBezTo>
                        <a:pt x="0" y="10598"/>
                        <a:pt x="1641" y="11965"/>
                        <a:pt x="4441" y="11965"/>
                      </a:cubicBezTo>
                      <a:cubicBezTo>
                        <a:pt x="5750" y="11965"/>
                        <a:pt x="7313" y="11666"/>
                        <a:pt x="9080" y="10788"/>
                      </a:cubicBezTo>
                      <a:lnTo>
                        <a:pt x="9658" y="9905"/>
                      </a:lnTo>
                      <a:cubicBezTo>
                        <a:pt x="9658" y="9905"/>
                        <a:pt x="11674" y="4838"/>
                        <a:pt x="820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1" name="Google Shape;311;p29"/>
                <p:cNvSpPr/>
                <p:nvPr/>
              </p:nvSpPr>
              <p:spPr>
                <a:xfrm>
                  <a:off x="5271591" y="1844639"/>
                  <a:ext cx="174400" cy="1578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38" h="15240" extrusionOk="0">
                      <a:moveTo>
                        <a:pt x="9422" y="0"/>
                      </a:moveTo>
                      <a:cubicBezTo>
                        <a:pt x="7073" y="0"/>
                        <a:pt x="5783" y="2764"/>
                        <a:pt x="5783" y="2764"/>
                      </a:cubicBezTo>
                      <a:lnTo>
                        <a:pt x="5381" y="3489"/>
                      </a:lnTo>
                      <a:cubicBezTo>
                        <a:pt x="5381" y="3489"/>
                        <a:pt x="5273" y="3451"/>
                        <a:pt x="5076" y="3451"/>
                      </a:cubicBezTo>
                      <a:cubicBezTo>
                        <a:pt x="4548" y="3451"/>
                        <a:pt x="3384" y="3722"/>
                        <a:pt x="1959" y="5716"/>
                      </a:cubicBezTo>
                      <a:cubicBezTo>
                        <a:pt x="1" y="8455"/>
                        <a:pt x="2675" y="12604"/>
                        <a:pt x="5994" y="14213"/>
                      </a:cubicBezTo>
                      <a:cubicBezTo>
                        <a:pt x="7696" y="15038"/>
                        <a:pt x="9235" y="15239"/>
                        <a:pt x="10330" y="15239"/>
                      </a:cubicBezTo>
                      <a:cubicBezTo>
                        <a:pt x="11371" y="15239"/>
                        <a:pt x="12012" y="15058"/>
                        <a:pt x="12012" y="15058"/>
                      </a:cubicBezTo>
                      <a:cubicBezTo>
                        <a:pt x="9704" y="13485"/>
                        <a:pt x="9820" y="10626"/>
                        <a:pt x="9820" y="10626"/>
                      </a:cubicBezTo>
                      <a:lnTo>
                        <a:pt x="9820" y="10626"/>
                      </a:lnTo>
                      <a:cubicBezTo>
                        <a:pt x="9820" y="10626"/>
                        <a:pt x="9906" y="11662"/>
                        <a:pt x="11620" y="13239"/>
                      </a:cubicBezTo>
                      <a:cubicBezTo>
                        <a:pt x="12786" y="14315"/>
                        <a:pt x="13665" y="14486"/>
                        <a:pt x="14107" y="14486"/>
                      </a:cubicBezTo>
                      <a:cubicBezTo>
                        <a:pt x="14315" y="14486"/>
                        <a:pt x="14426" y="14448"/>
                        <a:pt x="14426" y="14448"/>
                      </a:cubicBezTo>
                      <a:cubicBezTo>
                        <a:pt x="16837" y="10105"/>
                        <a:pt x="14050" y="1735"/>
                        <a:pt x="10820" y="314"/>
                      </a:cubicBezTo>
                      <a:cubicBezTo>
                        <a:pt x="10319" y="93"/>
                        <a:pt x="9852" y="0"/>
                        <a:pt x="942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2" name="Google Shape;312;p29"/>
                <p:cNvSpPr/>
                <p:nvPr/>
              </p:nvSpPr>
              <p:spPr>
                <a:xfrm>
                  <a:off x="5369699" y="1897644"/>
                  <a:ext cx="28504" cy="269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52" h="2604" extrusionOk="0">
                      <a:moveTo>
                        <a:pt x="1374" y="1"/>
                      </a:moveTo>
                      <a:cubicBezTo>
                        <a:pt x="722" y="1"/>
                        <a:pt x="161" y="489"/>
                        <a:pt x="83" y="1152"/>
                      </a:cubicBezTo>
                      <a:cubicBezTo>
                        <a:pt x="1" y="1865"/>
                        <a:pt x="511" y="2512"/>
                        <a:pt x="1225" y="2595"/>
                      </a:cubicBezTo>
                      <a:cubicBezTo>
                        <a:pt x="1277" y="2601"/>
                        <a:pt x="1328" y="2604"/>
                        <a:pt x="1379" y="2604"/>
                      </a:cubicBezTo>
                      <a:cubicBezTo>
                        <a:pt x="2030" y="2604"/>
                        <a:pt x="2591" y="2115"/>
                        <a:pt x="2669" y="1453"/>
                      </a:cubicBezTo>
                      <a:cubicBezTo>
                        <a:pt x="2752" y="740"/>
                        <a:pt x="2242" y="92"/>
                        <a:pt x="1527" y="10"/>
                      </a:cubicBezTo>
                      <a:cubicBezTo>
                        <a:pt x="1476" y="4"/>
                        <a:pt x="1424" y="1"/>
                        <a:pt x="137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13" name="Google Shape;313;p29"/>
              <p:cNvSpPr/>
              <p:nvPr/>
            </p:nvSpPr>
            <p:spPr>
              <a:xfrm>
                <a:off x="5274781" y="1461134"/>
                <a:ext cx="406" cy="12707"/>
              </a:xfrm>
              <a:custGeom>
                <a:avLst/>
                <a:gdLst/>
                <a:ahLst/>
                <a:cxnLst/>
                <a:rect l="l" t="t" r="r" b="b"/>
                <a:pathLst>
                  <a:path w="40" h="1251" extrusionOk="0">
                    <a:moveTo>
                      <a:pt x="40" y="1"/>
                    </a:moveTo>
                    <a:lnTo>
                      <a:pt x="40" y="1"/>
                    </a:lnTo>
                    <a:cubicBezTo>
                      <a:pt x="21" y="428"/>
                      <a:pt x="7" y="845"/>
                      <a:pt x="1" y="1251"/>
                    </a:cubicBezTo>
                    <a:cubicBezTo>
                      <a:pt x="7" y="847"/>
                      <a:pt x="21" y="428"/>
                      <a:pt x="40" y="1"/>
                    </a:cubicBezTo>
                    <a:close/>
                  </a:path>
                </a:pathLst>
              </a:custGeom>
              <a:solidFill>
                <a:srgbClr val="F6C91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" name="Google Shape;314;p29"/>
              <p:cNvSpPr/>
              <p:nvPr/>
            </p:nvSpPr>
            <p:spPr>
              <a:xfrm>
                <a:off x="5274680" y="1488837"/>
                <a:ext cx="142" cy="11041"/>
              </a:xfrm>
              <a:custGeom>
                <a:avLst/>
                <a:gdLst/>
                <a:ahLst/>
                <a:cxnLst/>
                <a:rect l="l" t="t" r="r" b="b"/>
                <a:pathLst>
                  <a:path w="14" h="1087" extrusionOk="0">
                    <a:moveTo>
                      <a:pt x="14" y="1086"/>
                    </a:moveTo>
                    <a:cubicBezTo>
                      <a:pt x="7" y="739"/>
                      <a:pt x="2" y="379"/>
                      <a:pt x="0" y="1"/>
                    </a:cubicBezTo>
                    <a:cubicBezTo>
                      <a:pt x="2" y="379"/>
                      <a:pt x="7" y="739"/>
                      <a:pt x="14" y="1086"/>
                    </a:cubicBezTo>
                    <a:close/>
                  </a:path>
                </a:pathLst>
              </a:custGeom>
              <a:solidFill>
                <a:srgbClr val="F6C91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" name="Google Shape;315;p29"/>
              <p:cNvSpPr/>
              <p:nvPr/>
            </p:nvSpPr>
            <p:spPr>
              <a:xfrm>
                <a:off x="5274660" y="1476017"/>
                <a:ext cx="102" cy="10970"/>
              </a:xfrm>
              <a:custGeom>
                <a:avLst/>
                <a:gdLst/>
                <a:ahLst/>
                <a:cxnLst/>
                <a:rect l="l" t="t" r="r" b="b"/>
                <a:pathLst>
                  <a:path w="10" h="1080" extrusionOk="0">
                    <a:moveTo>
                      <a:pt x="2" y="1079"/>
                    </a:moveTo>
                    <a:cubicBezTo>
                      <a:pt x="1" y="732"/>
                      <a:pt x="4" y="372"/>
                      <a:pt x="9" y="1"/>
                    </a:cubicBezTo>
                    <a:cubicBezTo>
                      <a:pt x="4" y="372"/>
                      <a:pt x="1" y="732"/>
                      <a:pt x="2" y="1079"/>
                    </a:cubicBezTo>
                    <a:close/>
                  </a:path>
                </a:pathLst>
              </a:custGeom>
              <a:solidFill>
                <a:srgbClr val="F6C91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" name="Google Shape;316;p29"/>
              <p:cNvSpPr/>
              <p:nvPr/>
            </p:nvSpPr>
            <p:spPr>
              <a:xfrm>
                <a:off x="5271399" y="1547788"/>
                <a:ext cx="325" cy="416"/>
              </a:xfrm>
              <a:custGeom>
                <a:avLst/>
                <a:gdLst/>
                <a:ahLst/>
                <a:cxnLst/>
                <a:rect l="l" t="t" r="r" b="b"/>
                <a:pathLst>
                  <a:path w="32" h="41" extrusionOk="0">
                    <a:moveTo>
                      <a:pt x="31" y="1"/>
                    </a:moveTo>
                    <a:lnTo>
                      <a:pt x="31" y="1"/>
                    </a:lnTo>
                    <a:cubicBezTo>
                      <a:pt x="21" y="14"/>
                      <a:pt x="9" y="26"/>
                      <a:pt x="0" y="40"/>
                    </a:cubicBezTo>
                    <a:cubicBezTo>
                      <a:pt x="11" y="26"/>
                      <a:pt x="21" y="14"/>
                      <a:pt x="31" y="1"/>
                    </a:cubicBezTo>
                    <a:close/>
                  </a:path>
                </a:pathLst>
              </a:custGeom>
              <a:solidFill>
                <a:srgbClr val="F6C91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" name="Google Shape;317;p29"/>
              <p:cNvSpPr/>
              <p:nvPr/>
            </p:nvSpPr>
            <p:spPr>
              <a:xfrm>
                <a:off x="5275320" y="1444047"/>
                <a:ext cx="904" cy="14068"/>
              </a:xfrm>
              <a:custGeom>
                <a:avLst/>
                <a:gdLst/>
                <a:ahLst/>
                <a:cxnLst/>
                <a:rect l="l" t="t" r="r" b="b"/>
                <a:pathLst>
                  <a:path w="89" h="1385" extrusionOk="0">
                    <a:moveTo>
                      <a:pt x="88" y="0"/>
                    </a:moveTo>
                    <a:cubicBezTo>
                      <a:pt x="51" y="474"/>
                      <a:pt x="23" y="933"/>
                      <a:pt x="1" y="1384"/>
                    </a:cubicBezTo>
                    <a:cubicBezTo>
                      <a:pt x="25" y="933"/>
                      <a:pt x="51" y="474"/>
                      <a:pt x="88" y="0"/>
                    </a:cubicBezTo>
                    <a:close/>
                  </a:path>
                </a:pathLst>
              </a:custGeom>
              <a:solidFill>
                <a:srgbClr val="F6C91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" name="Google Shape;318;p29"/>
              <p:cNvSpPr/>
              <p:nvPr/>
            </p:nvSpPr>
            <p:spPr>
              <a:xfrm>
                <a:off x="5274690" y="1541460"/>
                <a:ext cx="193" cy="752"/>
              </a:xfrm>
              <a:custGeom>
                <a:avLst/>
                <a:gdLst/>
                <a:ahLst/>
                <a:cxnLst/>
                <a:rect l="l" t="t" r="r" b="b"/>
                <a:pathLst>
                  <a:path w="19" h="74" extrusionOk="0">
                    <a:moveTo>
                      <a:pt x="18" y="0"/>
                    </a:moveTo>
                    <a:cubicBezTo>
                      <a:pt x="13" y="26"/>
                      <a:pt x="8" y="50"/>
                      <a:pt x="1" y="74"/>
                    </a:cubicBezTo>
                    <a:cubicBezTo>
                      <a:pt x="8" y="50"/>
                      <a:pt x="13" y="28"/>
                      <a:pt x="18" y="0"/>
                    </a:cubicBezTo>
                    <a:close/>
                  </a:path>
                </a:pathLst>
              </a:custGeom>
              <a:solidFill>
                <a:srgbClr val="F6C91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" name="Google Shape;319;p29"/>
              <p:cNvSpPr/>
              <p:nvPr/>
            </p:nvSpPr>
            <p:spPr>
              <a:xfrm>
                <a:off x="5274873" y="1502430"/>
                <a:ext cx="254" cy="10127"/>
              </a:xfrm>
              <a:custGeom>
                <a:avLst/>
                <a:gdLst/>
                <a:ahLst/>
                <a:cxnLst/>
                <a:rect l="l" t="t" r="r" b="b"/>
                <a:pathLst>
                  <a:path w="25" h="997" extrusionOk="0">
                    <a:moveTo>
                      <a:pt x="24" y="997"/>
                    </a:moveTo>
                    <a:cubicBezTo>
                      <a:pt x="16" y="684"/>
                      <a:pt x="7" y="349"/>
                      <a:pt x="0" y="1"/>
                    </a:cubicBezTo>
                    <a:cubicBezTo>
                      <a:pt x="7" y="349"/>
                      <a:pt x="16" y="684"/>
                      <a:pt x="24" y="997"/>
                    </a:cubicBezTo>
                    <a:close/>
                  </a:path>
                </a:pathLst>
              </a:custGeom>
              <a:solidFill>
                <a:srgbClr val="F6C91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" name="Google Shape;320;p29"/>
              <p:cNvSpPr/>
              <p:nvPr/>
            </p:nvSpPr>
            <p:spPr>
              <a:xfrm>
                <a:off x="5276234" y="1431095"/>
                <a:ext cx="1260" cy="12819"/>
              </a:xfrm>
              <a:custGeom>
                <a:avLst/>
                <a:gdLst/>
                <a:ahLst/>
                <a:cxnLst/>
                <a:rect l="l" t="t" r="r" b="b"/>
                <a:pathLst>
                  <a:path w="124" h="1262" extrusionOk="0">
                    <a:moveTo>
                      <a:pt x="124" y="1"/>
                    </a:moveTo>
                    <a:cubicBezTo>
                      <a:pt x="123" y="4"/>
                      <a:pt x="123" y="8"/>
                      <a:pt x="123" y="11"/>
                    </a:cubicBezTo>
                    <a:lnTo>
                      <a:pt x="123" y="11"/>
                    </a:lnTo>
                    <a:cubicBezTo>
                      <a:pt x="123" y="8"/>
                      <a:pt x="123" y="4"/>
                      <a:pt x="124" y="1"/>
                    </a:cubicBezTo>
                    <a:close/>
                    <a:moveTo>
                      <a:pt x="123" y="11"/>
                    </a:moveTo>
                    <a:lnTo>
                      <a:pt x="123" y="11"/>
                    </a:lnTo>
                    <a:cubicBezTo>
                      <a:pt x="112" y="104"/>
                      <a:pt x="98" y="202"/>
                      <a:pt x="88" y="296"/>
                    </a:cubicBezTo>
                    <a:cubicBezTo>
                      <a:pt x="55" y="621"/>
                      <a:pt x="24" y="943"/>
                      <a:pt x="0" y="1261"/>
                    </a:cubicBezTo>
                    <a:cubicBezTo>
                      <a:pt x="32" y="854"/>
                      <a:pt x="77" y="434"/>
                      <a:pt x="123" y="11"/>
                    </a:cubicBezTo>
                    <a:close/>
                  </a:path>
                </a:pathLst>
              </a:custGeom>
              <a:solidFill>
                <a:srgbClr val="F6C91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" name="Google Shape;321;p29"/>
              <p:cNvSpPr/>
              <p:nvPr/>
            </p:nvSpPr>
            <p:spPr>
              <a:xfrm>
                <a:off x="5278398" y="1410178"/>
                <a:ext cx="1869" cy="13408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320" extrusionOk="0">
                    <a:moveTo>
                      <a:pt x="184" y="1"/>
                    </a:moveTo>
                    <a:lnTo>
                      <a:pt x="184" y="1"/>
                    </a:lnTo>
                    <a:cubicBezTo>
                      <a:pt x="136" y="289"/>
                      <a:pt x="95" y="574"/>
                      <a:pt x="55" y="858"/>
                    </a:cubicBezTo>
                    <a:cubicBezTo>
                      <a:pt x="33" y="1014"/>
                      <a:pt x="19" y="1165"/>
                      <a:pt x="0" y="1320"/>
                    </a:cubicBezTo>
                    <a:cubicBezTo>
                      <a:pt x="55" y="885"/>
                      <a:pt x="112" y="449"/>
                      <a:pt x="184" y="1"/>
                    </a:cubicBezTo>
                    <a:close/>
                  </a:path>
                </a:pathLst>
              </a:custGeom>
              <a:solidFill>
                <a:srgbClr val="F6C91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" name="Google Shape;322;p29"/>
              <p:cNvSpPr/>
              <p:nvPr/>
            </p:nvSpPr>
            <p:spPr>
              <a:xfrm>
                <a:off x="5269408" y="1550318"/>
                <a:ext cx="30" cy="10"/>
              </a:xfrm>
              <a:custGeom>
                <a:avLst/>
                <a:gdLst/>
                <a:ahLst/>
                <a:cxnLst/>
                <a:rect l="l" t="t" r="r" b="b"/>
                <a:pathLst>
                  <a:path w="3" h="1" extrusionOk="0">
                    <a:moveTo>
                      <a:pt x="2" y="1"/>
                    </a:moveTo>
                    <a:lnTo>
                      <a:pt x="2" y="1"/>
                    </a:lnTo>
                    <a:lnTo>
                      <a:pt x="1" y="1"/>
                    </a:lnTo>
                    <a:lnTo>
                      <a:pt x="1" y="1"/>
                    </a:lnTo>
                    <a:cubicBezTo>
                      <a:pt x="1" y="1"/>
                      <a:pt x="2" y="1"/>
                      <a:pt x="2" y="1"/>
                    </a:cubicBezTo>
                    <a:close/>
                  </a:path>
                </a:pathLst>
              </a:custGeom>
              <a:solidFill>
                <a:srgbClr val="F6C91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" name="Google Shape;323;p29"/>
              <p:cNvSpPr/>
              <p:nvPr/>
            </p:nvSpPr>
            <p:spPr>
              <a:xfrm>
                <a:off x="5275340" y="1536187"/>
                <a:ext cx="41" cy="955"/>
              </a:xfrm>
              <a:custGeom>
                <a:avLst/>
                <a:gdLst/>
                <a:ahLst/>
                <a:cxnLst/>
                <a:rect l="l" t="t" r="r" b="b"/>
                <a:pathLst>
                  <a:path w="4" h="94" extrusionOk="0">
                    <a:moveTo>
                      <a:pt x="4" y="1"/>
                    </a:moveTo>
                    <a:lnTo>
                      <a:pt x="4" y="1"/>
                    </a:lnTo>
                    <a:cubicBezTo>
                      <a:pt x="2" y="30"/>
                      <a:pt x="2" y="64"/>
                      <a:pt x="1" y="93"/>
                    </a:cubicBezTo>
                    <a:cubicBezTo>
                      <a:pt x="2" y="64"/>
                      <a:pt x="2" y="31"/>
                      <a:pt x="4" y="1"/>
                    </a:cubicBezTo>
                    <a:close/>
                  </a:path>
                </a:pathLst>
              </a:custGeom>
              <a:solidFill>
                <a:srgbClr val="F6C91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" name="Google Shape;324;p29"/>
              <p:cNvSpPr/>
              <p:nvPr/>
            </p:nvSpPr>
            <p:spPr>
              <a:xfrm>
                <a:off x="5275493" y="1529767"/>
                <a:ext cx="10" cy="1026"/>
              </a:xfrm>
              <a:custGeom>
                <a:avLst/>
                <a:gdLst/>
                <a:ahLst/>
                <a:cxnLst/>
                <a:rect l="l" t="t" r="r" b="b"/>
                <a:pathLst>
                  <a:path w="1" h="101" extrusionOk="0">
                    <a:moveTo>
                      <a:pt x="1" y="100"/>
                    </a:moveTo>
                    <a:cubicBezTo>
                      <a:pt x="1" y="68"/>
                      <a:pt x="1" y="35"/>
                      <a:pt x="1" y="1"/>
                    </a:cubicBezTo>
                    <a:cubicBezTo>
                      <a:pt x="1" y="37"/>
                      <a:pt x="1" y="68"/>
                      <a:pt x="1" y="100"/>
                    </a:cubicBezTo>
                    <a:close/>
                  </a:path>
                </a:pathLst>
              </a:custGeom>
              <a:solidFill>
                <a:srgbClr val="F6C91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" name="Google Shape;325;p29"/>
              <p:cNvSpPr/>
              <p:nvPr/>
            </p:nvSpPr>
            <p:spPr>
              <a:xfrm>
                <a:off x="5275320" y="1520157"/>
                <a:ext cx="61" cy="2194"/>
              </a:xfrm>
              <a:custGeom>
                <a:avLst/>
                <a:gdLst/>
                <a:ahLst/>
                <a:cxnLst/>
                <a:rect l="l" t="t" r="r" b="b"/>
                <a:pathLst>
                  <a:path w="6" h="216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3" y="71"/>
                      <a:pt x="6" y="146"/>
                      <a:pt x="6" y="215"/>
                    </a:cubicBezTo>
                    <a:cubicBezTo>
                      <a:pt x="6" y="145"/>
                      <a:pt x="4" y="72"/>
                      <a:pt x="1" y="0"/>
                    </a:cubicBezTo>
                    <a:close/>
                  </a:path>
                </a:pathLst>
              </a:custGeom>
              <a:solidFill>
                <a:srgbClr val="F6C91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26" name="Google Shape;326;p29"/>
              <p:cNvGrpSpPr/>
              <p:nvPr/>
            </p:nvGrpSpPr>
            <p:grpSpPr>
              <a:xfrm>
                <a:off x="5114506" y="1158926"/>
                <a:ext cx="346681" cy="395334"/>
                <a:chOff x="5116086" y="1135127"/>
                <a:chExt cx="353540" cy="403114"/>
              </a:xfrm>
            </p:grpSpPr>
            <p:sp>
              <p:nvSpPr>
                <p:cNvPr id="327" name="Google Shape;327;p29"/>
                <p:cNvSpPr/>
                <p:nvPr/>
              </p:nvSpPr>
              <p:spPr>
                <a:xfrm>
                  <a:off x="5116086" y="1337289"/>
                  <a:ext cx="140562" cy="1125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571" h="10862" extrusionOk="0">
                      <a:moveTo>
                        <a:pt x="11968" y="1"/>
                      </a:moveTo>
                      <a:lnTo>
                        <a:pt x="9116" y="1349"/>
                      </a:lnTo>
                      <a:cubicBezTo>
                        <a:pt x="9116" y="1349"/>
                        <a:pt x="10010" y="2965"/>
                        <a:pt x="8419" y="4945"/>
                      </a:cubicBezTo>
                      <a:cubicBezTo>
                        <a:pt x="6827" y="6925"/>
                        <a:pt x="4568" y="7275"/>
                        <a:pt x="3559" y="7400"/>
                      </a:cubicBezTo>
                      <a:cubicBezTo>
                        <a:pt x="2549" y="7526"/>
                        <a:pt x="0" y="8331"/>
                        <a:pt x="1865" y="10402"/>
                      </a:cubicBezTo>
                      <a:cubicBezTo>
                        <a:pt x="2157" y="10725"/>
                        <a:pt x="2569" y="10862"/>
                        <a:pt x="3058" y="10862"/>
                      </a:cubicBezTo>
                      <a:cubicBezTo>
                        <a:pt x="5701" y="10862"/>
                        <a:pt x="10575" y="6877"/>
                        <a:pt x="10575" y="6877"/>
                      </a:cubicBezTo>
                      <a:lnTo>
                        <a:pt x="13570" y="1718"/>
                      </a:lnTo>
                      <a:lnTo>
                        <a:pt x="11968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8" name="Google Shape;328;p29"/>
                <p:cNvSpPr/>
                <p:nvPr/>
              </p:nvSpPr>
              <p:spPr>
                <a:xfrm>
                  <a:off x="5128382" y="1321315"/>
                  <a:ext cx="163576" cy="1351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93" h="13051" extrusionOk="0">
                      <a:moveTo>
                        <a:pt x="13818" y="1"/>
                      </a:moveTo>
                      <a:cubicBezTo>
                        <a:pt x="11946" y="1"/>
                        <a:pt x="8195" y="1352"/>
                        <a:pt x="8195" y="1352"/>
                      </a:cubicBezTo>
                      <a:cubicBezTo>
                        <a:pt x="8195" y="1352"/>
                        <a:pt x="10312" y="5127"/>
                        <a:pt x="7218" y="7836"/>
                      </a:cubicBezTo>
                      <a:cubicBezTo>
                        <a:pt x="4125" y="10548"/>
                        <a:pt x="0" y="8827"/>
                        <a:pt x="301" y="11125"/>
                      </a:cubicBezTo>
                      <a:cubicBezTo>
                        <a:pt x="451" y="12271"/>
                        <a:pt x="2034" y="13050"/>
                        <a:pt x="4125" y="13050"/>
                      </a:cubicBezTo>
                      <a:cubicBezTo>
                        <a:pt x="6223" y="13050"/>
                        <a:pt x="8832" y="12265"/>
                        <a:pt x="11015" y="10275"/>
                      </a:cubicBezTo>
                      <a:cubicBezTo>
                        <a:pt x="15371" y="6305"/>
                        <a:pt x="15097" y="2885"/>
                        <a:pt x="15097" y="2885"/>
                      </a:cubicBezTo>
                      <a:cubicBezTo>
                        <a:pt x="15097" y="2885"/>
                        <a:pt x="15792" y="866"/>
                        <a:pt x="14631" y="158"/>
                      </a:cubicBezTo>
                      <a:cubicBezTo>
                        <a:pt x="14449" y="47"/>
                        <a:pt x="14166" y="1"/>
                        <a:pt x="13818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9" name="Google Shape;329;p29"/>
                <p:cNvSpPr/>
                <p:nvPr/>
              </p:nvSpPr>
              <p:spPr>
                <a:xfrm>
                  <a:off x="5290807" y="1228522"/>
                  <a:ext cx="76987" cy="1319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33" h="12739" extrusionOk="0">
                      <a:moveTo>
                        <a:pt x="5166" y="0"/>
                      </a:moveTo>
                      <a:cubicBezTo>
                        <a:pt x="3644" y="0"/>
                        <a:pt x="1" y="12364"/>
                        <a:pt x="1" y="12364"/>
                      </a:cubicBezTo>
                      <a:cubicBezTo>
                        <a:pt x="1" y="12364"/>
                        <a:pt x="727" y="12738"/>
                        <a:pt x="1706" y="12738"/>
                      </a:cubicBezTo>
                      <a:cubicBezTo>
                        <a:pt x="2863" y="12738"/>
                        <a:pt x="4372" y="12215"/>
                        <a:pt x="5448" y="9930"/>
                      </a:cubicBezTo>
                      <a:cubicBezTo>
                        <a:pt x="7433" y="5716"/>
                        <a:pt x="6737" y="1572"/>
                        <a:pt x="5391" y="109"/>
                      </a:cubicBezTo>
                      <a:cubicBezTo>
                        <a:pt x="5323" y="35"/>
                        <a:pt x="5248" y="0"/>
                        <a:pt x="5166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0" name="Google Shape;330;p29"/>
                <p:cNvSpPr/>
                <p:nvPr/>
              </p:nvSpPr>
              <p:spPr>
                <a:xfrm>
                  <a:off x="5293852" y="1217200"/>
                  <a:ext cx="72451" cy="1356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95" h="13099" extrusionOk="0">
                      <a:moveTo>
                        <a:pt x="3011" y="0"/>
                      </a:moveTo>
                      <a:lnTo>
                        <a:pt x="0" y="12780"/>
                      </a:lnTo>
                      <a:cubicBezTo>
                        <a:pt x="0" y="12780"/>
                        <a:pt x="594" y="13098"/>
                        <a:pt x="1411" y="13098"/>
                      </a:cubicBezTo>
                      <a:cubicBezTo>
                        <a:pt x="2669" y="13098"/>
                        <a:pt x="4457" y="12343"/>
                        <a:pt x="5415" y="8504"/>
                      </a:cubicBezTo>
                      <a:cubicBezTo>
                        <a:pt x="6995" y="2173"/>
                        <a:pt x="3011" y="0"/>
                        <a:pt x="3011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1" name="Google Shape;331;p29"/>
                <p:cNvSpPr/>
                <p:nvPr/>
              </p:nvSpPr>
              <p:spPr>
                <a:xfrm>
                  <a:off x="5162607" y="1135127"/>
                  <a:ext cx="290663" cy="4031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063" h="38920" extrusionOk="0">
                      <a:moveTo>
                        <a:pt x="20536" y="0"/>
                      </a:moveTo>
                      <a:cubicBezTo>
                        <a:pt x="17538" y="0"/>
                        <a:pt x="13221" y="929"/>
                        <a:pt x="8945" y="5100"/>
                      </a:cubicBezTo>
                      <a:cubicBezTo>
                        <a:pt x="1231" y="12625"/>
                        <a:pt x="0" y="25027"/>
                        <a:pt x="5231" y="33995"/>
                      </a:cubicBezTo>
                      <a:cubicBezTo>
                        <a:pt x="5231" y="33995"/>
                        <a:pt x="7451" y="38242"/>
                        <a:pt x="9766" y="38901"/>
                      </a:cubicBezTo>
                      <a:cubicBezTo>
                        <a:pt x="9766" y="38901"/>
                        <a:pt x="9819" y="38920"/>
                        <a:pt x="9912" y="38920"/>
                      </a:cubicBezTo>
                      <a:cubicBezTo>
                        <a:pt x="10144" y="38920"/>
                        <a:pt x="10623" y="38805"/>
                        <a:pt x="11144" y="38005"/>
                      </a:cubicBezTo>
                      <a:cubicBezTo>
                        <a:pt x="11873" y="36883"/>
                        <a:pt x="9814" y="27449"/>
                        <a:pt x="13750" y="17478"/>
                      </a:cubicBezTo>
                      <a:cubicBezTo>
                        <a:pt x="17688" y="7508"/>
                        <a:pt x="25206" y="3127"/>
                        <a:pt x="25206" y="3127"/>
                      </a:cubicBezTo>
                      <a:lnTo>
                        <a:pt x="28062" y="3441"/>
                      </a:lnTo>
                      <a:lnTo>
                        <a:pt x="28035" y="692"/>
                      </a:lnTo>
                      <a:lnTo>
                        <a:pt x="24506" y="601"/>
                      </a:lnTo>
                      <a:cubicBezTo>
                        <a:pt x="24506" y="601"/>
                        <a:pt x="22947" y="0"/>
                        <a:pt x="20536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2" name="Google Shape;332;p29"/>
                <p:cNvSpPr/>
                <p:nvPr/>
              </p:nvSpPr>
              <p:spPr>
                <a:xfrm>
                  <a:off x="5214846" y="1153473"/>
                  <a:ext cx="238430" cy="3807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020" h="36758" extrusionOk="0">
                      <a:moveTo>
                        <a:pt x="19854" y="1"/>
                      </a:moveTo>
                      <a:cubicBezTo>
                        <a:pt x="19854" y="1"/>
                        <a:pt x="6284" y="2057"/>
                        <a:pt x="3030" y="14017"/>
                      </a:cubicBezTo>
                      <a:cubicBezTo>
                        <a:pt x="1" y="25150"/>
                        <a:pt x="4972" y="35394"/>
                        <a:pt x="5675" y="36758"/>
                      </a:cubicBezTo>
                      <a:cubicBezTo>
                        <a:pt x="5810" y="36629"/>
                        <a:pt x="5953" y="36459"/>
                        <a:pt x="6101" y="36234"/>
                      </a:cubicBezTo>
                      <a:cubicBezTo>
                        <a:pt x="6830" y="35112"/>
                        <a:pt x="4771" y="25678"/>
                        <a:pt x="8707" y="15707"/>
                      </a:cubicBezTo>
                      <a:cubicBezTo>
                        <a:pt x="12645" y="5737"/>
                        <a:pt x="20163" y="1354"/>
                        <a:pt x="20163" y="1354"/>
                      </a:cubicBezTo>
                      <a:lnTo>
                        <a:pt x="23019" y="1670"/>
                      </a:lnTo>
                      <a:lnTo>
                        <a:pt x="23005" y="222"/>
                      </a:lnTo>
                      <a:lnTo>
                        <a:pt x="19854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3" name="Google Shape;333;p29"/>
                <p:cNvSpPr/>
                <p:nvPr/>
              </p:nvSpPr>
              <p:spPr>
                <a:xfrm>
                  <a:off x="5237045" y="1153473"/>
                  <a:ext cx="216234" cy="1991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877" h="19226" extrusionOk="0">
                      <a:moveTo>
                        <a:pt x="5433" y="19133"/>
                      </a:moveTo>
                      <a:cubicBezTo>
                        <a:pt x="5432" y="19134"/>
                        <a:pt x="5431" y="19136"/>
                        <a:pt x="5431" y="19138"/>
                      </a:cubicBezTo>
                      <a:cubicBezTo>
                        <a:pt x="5431" y="19136"/>
                        <a:pt x="5432" y="19134"/>
                        <a:pt x="5433" y="19133"/>
                      </a:cubicBezTo>
                      <a:close/>
                      <a:moveTo>
                        <a:pt x="17711" y="1"/>
                      </a:moveTo>
                      <a:cubicBezTo>
                        <a:pt x="17711" y="1"/>
                        <a:pt x="4143" y="2057"/>
                        <a:pt x="887" y="14017"/>
                      </a:cubicBezTo>
                      <a:cubicBezTo>
                        <a:pt x="406" y="15788"/>
                        <a:pt x="128" y="17534"/>
                        <a:pt x="1" y="19226"/>
                      </a:cubicBezTo>
                      <a:cubicBezTo>
                        <a:pt x="2948" y="18192"/>
                        <a:pt x="4409" y="16306"/>
                        <a:pt x="4409" y="16306"/>
                      </a:cubicBezTo>
                      <a:cubicBezTo>
                        <a:pt x="4619" y="18429"/>
                        <a:pt x="5347" y="18867"/>
                        <a:pt x="5484" y="18932"/>
                      </a:cubicBezTo>
                      <a:cubicBezTo>
                        <a:pt x="5466" y="18999"/>
                        <a:pt x="5451" y="19066"/>
                        <a:pt x="5433" y="19133"/>
                      </a:cubicBezTo>
                      <a:lnTo>
                        <a:pt x="5433" y="19133"/>
                      </a:lnTo>
                      <a:cubicBezTo>
                        <a:pt x="5741" y="18004"/>
                        <a:pt x="6110" y="16861"/>
                        <a:pt x="6564" y="15707"/>
                      </a:cubicBezTo>
                      <a:cubicBezTo>
                        <a:pt x="10502" y="5737"/>
                        <a:pt x="18022" y="1356"/>
                        <a:pt x="18022" y="1356"/>
                      </a:cubicBezTo>
                      <a:lnTo>
                        <a:pt x="20876" y="1670"/>
                      </a:lnTo>
                      <a:lnTo>
                        <a:pt x="20862" y="224"/>
                      </a:lnTo>
                      <a:lnTo>
                        <a:pt x="17711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4" name="Google Shape;334;p29"/>
                <p:cNvSpPr/>
                <p:nvPr/>
              </p:nvSpPr>
              <p:spPr>
                <a:xfrm>
                  <a:off x="5288766" y="1358472"/>
                  <a:ext cx="2776" cy="117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8" h="1131" extrusionOk="0">
                      <a:moveTo>
                        <a:pt x="268" y="1"/>
                      </a:moveTo>
                      <a:cubicBezTo>
                        <a:pt x="223" y="174"/>
                        <a:pt x="174" y="349"/>
                        <a:pt x="132" y="521"/>
                      </a:cubicBezTo>
                      <a:cubicBezTo>
                        <a:pt x="86" y="713"/>
                        <a:pt x="50" y="898"/>
                        <a:pt x="9" y="1087"/>
                      </a:cubicBezTo>
                      <a:lnTo>
                        <a:pt x="9" y="1087"/>
                      </a:lnTo>
                      <a:cubicBezTo>
                        <a:pt x="88" y="727"/>
                        <a:pt x="176" y="366"/>
                        <a:pt x="268" y="1"/>
                      </a:cubicBezTo>
                      <a:close/>
                      <a:moveTo>
                        <a:pt x="9" y="1087"/>
                      </a:moveTo>
                      <a:cubicBezTo>
                        <a:pt x="6" y="1102"/>
                        <a:pt x="3" y="1116"/>
                        <a:pt x="0" y="1131"/>
                      </a:cubicBezTo>
                      <a:cubicBezTo>
                        <a:pt x="3" y="1116"/>
                        <a:pt x="6" y="1102"/>
                        <a:pt x="9" y="1087"/>
                      </a:cubicBezTo>
                      <a:close/>
                    </a:path>
                  </a:pathLst>
                </a:custGeom>
                <a:solidFill>
                  <a:srgbClr val="F6C91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5" name="Google Shape;335;p29"/>
                <p:cNvSpPr/>
                <p:nvPr/>
              </p:nvSpPr>
              <p:spPr>
                <a:xfrm>
                  <a:off x="5284674" y="1375077"/>
                  <a:ext cx="3035" cy="162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" h="1570" extrusionOk="0">
                      <a:moveTo>
                        <a:pt x="0" y="1570"/>
                      </a:moveTo>
                      <a:cubicBezTo>
                        <a:pt x="84" y="1054"/>
                        <a:pt x="184" y="529"/>
                        <a:pt x="292" y="0"/>
                      </a:cubicBezTo>
                      <a:cubicBezTo>
                        <a:pt x="184" y="529"/>
                        <a:pt x="84" y="1054"/>
                        <a:pt x="0" y="1570"/>
                      </a:cubicBezTo>
                      <a:close/>
                    </a:path>
                  </a:pathLst>
                </a:custGeom>
                <a:solidFill>
                  <a:srgbClr val="F6C91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6" name="Google Shape;336;p29"/>
                <p:cNvSpPr/>
                <p:nvPr/>
              </p:nvSpPr>
              <p:spPr>
                <a:xfrm>
                  <a:off x="5183324" y="1356007"/>
                  <a:ext cx="65449" cy="1720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19" h="16615" extrusionOk="0">
                      <a:moveTo>
                        <a:pt x="4088" y="0"/>
                      </a:moveTo>
                      <a:cubicBezTo>
                        <a:pt x="3228" y="208"/>
                        <a:pt x="2267" y="337"/>
                        <a:pt x="1203" y="337"/>
                      </a:cubicBezTo>
                      <a:cubicBezTo>
                        <a:pt x="836" y="337"/>
                        <a:pt x="456" y="321"/>
                        <a:pt x="64" y="289"/>
                      </a:cubicBezTo>
                      <a:lnTo>
                        <a:pt x="64" y="289"/>
                      </a:lnTo>
                      <a:cubicBezTo>
                        <a:pt x="1" y="4611"/>
                        <a:pt x="1053" y="8939"/>
                        <a:pt x="3231" y="12672"/>
                      </a:cubicBezTo>
                      <a:cubicBezTo>
                        <a:pt x="3231" y="12672"/>
                        <a:pt x="4527" y="15152"/>
                        <a:pt x="6173" y="16615"/>
                      </a:cubicBezTo>
                      <a:lnTo>
                        <a:pt x="6319" y="16572"/>
                      </a:lnTo>
                      <a:cubicBezTo>
                        <a:pt x="6319" y="16572"/>
                        <a:pt x="1347" y="11616"/>
                        <a:pt x="4088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7" name="Google Shape;337;p29"/>
                <p:cNvSpPr/>
                <p:nvPr/>
              </p:nvSpPr>
              <p:spPr>
                <a:xfrm>
                  <a:off x="5437973" y="1142285"/>
                  <a:ext cx="31653" cy="284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56" h="2751" extrusionOk="0">
                      <a:moveTo>
                        <a:pt x="1452" y="1"/>
                      </a:moveTo>
                      <a:cubicBezTo>
                        <a:pt x="1" y="1519"/>
                        <a:pt x="1479" y="2750"/>
                        <a:pt x="1479" y="2750"/>
                      </a:cubicBezTo>
                      <a:cubicBezTo>
                        <a:pt x="3056" y="1359"/>
                        <a:pt x="1452" y="1"/>
                        <a:pt x="145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8" name="Google Shape;338;p29"/>
                <p:cNvSpPr/>
                <p:nvPr/>
              </p:nvSpPr>
              <p:spPr>
                <a:xfrm>
                  <a:off x="5135488" y="1175040"/>
                  <a:ext cx="147222" cy="1899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14" h="18338" extrusionOk="0">
                      <a:moveTo>
                        <a:pt x="6253" y="0"/>
                      </a:moveTo>
                      <a:cubicBezTo>
                        <a:pt x="5890" y="0"/>
                        <a:pt x="5438" y="170"/>
                        <a:pt x="4914" y="548"/>
                      </a:cubicBezTo>
                      <a:cubicBezTo>
                        <a:pt x="2943" y="1967"/>
                        <a:pt x="1" y="6009"/>
                        <a:pt x="16" y="11904"/>
                      </a:cubicBezTo>
                      <a:cubicBezTo>
                        <a:pt x="28" y="16932"/>
                        <a:pt x="2757" y="18337"/>
                        <a:pt x="5249" y="18337"/>
                      </a:cubicBezTo>
                      <a:cubicBezTo>
                        <a:pt x="5680" y="18337"/>
                        <a:pt x="6104" y="18295"/>
                        <a:pt x="6506" y="18222"/>
                      </a:cubicBezTo>
                      <a:cubicBezTo>
                        <a:pt x="9230" y="17729"/>
                        <a:pt x="11575" y="17498"/>
                        <a:pt x="14213" y="14224"/>
                      </a:cubicBezTo>
                      <a:lnTo>
                        <a:pt x="14213" y="14224"/>
                      </a:lnTo>
                      <a:cubicBezTo>
                        <a:pt x="14213" y="14225"/>
                        <a:pt x="12679" y="15758"/>
                        <a:pt x="10977" y="15758"/>
                      </a:cubicBezTo>
                      <a:cubicBezTo>
                        <a:pt x="10197" y="15758"/>
                        <a:pt x="9383" y="15437"/>
                        <a:pt x="8665" y="14499"/>
                      </a:cubicBezTo>
                      <a:cubicBezTo>
                        <a:pt x="6376" y="11515"/>
                        <a:pt x="6029" y="5460"/>
                        <a:pt x="6927" y="3054"/>
                      </a:cubicBezTo>
                      <a:cubicBezTo>
                        <a:pt x="7586" y="1289"/>
                        <a:pt x="7255" y="0"/>
                        <a:pt x="6253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9" name="Google Shape;339;p29"/>
                <p:cNvSpPr/>
                <p:nvPr/>
              </p:nvSpPr>
              <p:spPr>
                <a:xfrm>
                  <a:off x="5137756" y="1190402"/>
                  <a:ext cx="117464" cy="1745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41" h="16854" extrusionOk="0">
                      <a:moveTo>
                        <a:pt x="5411" y="0"/>
                      </a:moveTo>
                      <a:cubicBezTo>
                        <a:pt x="5286" y="0"/>
                        <a:pt x="5131" y="23"/>
                        <a:pt x="4941" y="65"/>
                      </a:cubicBezTo>
                      <a:cubicBezTo>
                        <a:pt x="3536" y="369"/>
                        <a:pt x="0" y="5323"/>
                        <a:pt x="608" y="11031"/>
                      </a:cubicBezTo>
                      <a:cubicBezTo>
                        <a:pt x="948" y="14224"/>
                        <a:pt x="2327" y="15843"/>
                        <a:pt x="3474" y="16650"/>
                      </a:cubicBezTo>
                      <a:lnTo>
                        <a:pt x="3476" y="16650"/>
                      </a:lnTo>
                      <a:cubicBezTo>
                        <a:pt x="3989" y="16792"/>
                        <a:pt x="4518" y="16853"/>
                        <a:pt x="5037" y="16853"/>
                      </a:cubicBezTo>
                      <a:cubicBezTo>
                        <a:pt x="5465" y="16853"/>
                        <a:pt x="5887" y="16812"/>
                        <a:pt x="6287" y="16739"/>
                      </a:cubicBezTo>
                      <a:cubicBezTo>
                        <a:pt x="8071" y="16416"/>
                        <a:pt x="9692" y="16200"/>
                        <a:pt x="11341" y="15173"/>
                      </a:cubicBezTo>
                      <a:lnTo>
                        <a:pt x="11341" y="15173"/>
                      </a:lnTo>
                      <a:cubicBezTo>
                        <a:pt x="11031" y="15277"/>
                        <a:pt x="10678" y="15350"/>
                        <a:pt x="10300" y="15350"/>
                      </a:cubicBezTo>
                      <a:cubicBezTo>
                        <a:pt x="9624" y="15350"/>
                        <a:pt x="8867" y="15117"/>
                        <a:pt x="8126" y="14407"/>
                      </a:cubicBezTo>
                      <a:cubicBezTo>
                        <a:pt x="5968" y="12335"/>
                        <a:pt x="4954" y="7409"/>
                        <a:pt x="5389" y="3932"/>
                      </a:cubicBezTo>
                      <a:cubicBezTo>
                        <a:pt x="5766" y="928"/>
                        <a:pt x="6206" y="0"/>
                        <a:pt x="5411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40" name="Google Shape;340;p29"/>
              <p:cNvSpPr/>
              <p:nvPr/>
            </p:nvSpPr>
            <p:spPr>
              <a:xfrm>
                <a:off x="5446096" y="930522"/>
                <a:ext cx="382237" cy="207081"/>
              </a:xfrm>
              <a:custGeom>
                <a:avLst/>
                <a:gdLst/>
                <a:ahLst/>
                <a:cxnLst/>
                <a:rect l="l" t="t" r="r" b="b"/>
                <a:pathLst>
                  <a:path w="37631" h="20387" extrusionOk="0">
                    <a:moveTo>
                      <a:pt x="4836" y="0"/>
                    </a:moveTo>
                    <a:cubicBezTo>
                      <a:pt x="4223" y="0"/>
                      <a:pt x="3636" y="262"/>
                      <a:pt x="3201" y="840"/>
                    </a:cubicBezTo>
                    <a:cubicBezTo>
                      <a:pt x="1587" y="2990"/>
                      <a:pt x="3728" y="5198"/>
                      <a:pt x="3728" y="5198"/>
                    </a:cubicBezTo>
                    <a:cubicBezTo>
                      <a:pt x="3728" y="5198"/>
                      <a:pt x="3725" y="5198"/>
                      <a:pt x="3717" y="5198"/>
                    </a:cubicBezTo>
                    <a:cubicBezTo>
                      <a:pt x="3495" y="5198"/>
                      <a:pt x="1" y="5253"/>
                      <a:pt x="905" y="8715"/>
                    </a:cubicBezTo>
                    <a:cubicBezTo>
                      <a:pt x="1222" y="9926"/>
                      <a:pt x="1959" y="10326"/>
                      <a:pt x="2795" y="10326"/>
                    </a:cubicBezTo>
                    <a:cubicBezTo>
                      <a:pt x="4429" y="10326"/>
                      <a:pt x="6442" y="8799"/>
                      <a:pt x="6442" y="8799"/>
                    </a:cubicBezTo>
                    <a:lnTo>
                      <a:pt x="28859" y="17053"/>
                    </a:lnTo>
                    <a:cubicBezTo>
                      <a:pt x="28981" y="18498"/>
                      <a:pt x="30467" y="20387"/>
                      <a:pt x="31890" y="20387"/>
                    </a:cubicBezTo>
                    <a:cubicBezTo>
                      <a:pt x="32416" y="20387"/>
                      <a:pt x="32934" y="20129"/>
                      <a:pt x="33370" y="19495"/>
                    </a:cubicBezTo>
                    <a:cubicBezTo>
                      <a:pt x="34988" y="17147"/>
                      <a:pt x="33233" y="15538"/>
                      <a:pt x="33233" y="15538"/>
                    </a:cubicBezTo>
                    <a:cubicBezTo>
                      <a:pt x="35608" y="15377"/>
                      <a:pt x="37631" y="12442"/>
                      <a:pt x="35088" y="10623"/>
                    </a:cubicBezTo>
                    <a:cubicBezTo>
                      <a:pt x="34485" y="10192"/>
                      <a:pt x="33889" y="10028"/>
                      <a:pt x="33331" y="10028"/>
                    </a:cubicBezTo>
                    <a:cubicBezTo>
                      <a:pt x="31534" y="10028"/>
                      <a:pt x="30126" y="11733"/>
                      <a:pt x="30126" y="11733"/>
                    </a:cubicBezTo>
                    <a:lnTo>
                      <a:pt x="7889" y="4669"/>
                    </a:lnTo>
                    <a:cubicBezTo>
                      <a:pt x="8365" y="1930"/>
                      <a:pt x="6504" y="0"/>
                      <a:pt x="48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41" name="Google Shape;341;p29"/>
              <p:cNvGrpSpPr/>
              <p:nvPr/>
            </p:nvGrpSpPr>
            <p:grpSpPr>
              <a:xfrm>
                <a:off x="5325849" y="2053440"/>
                <a:ext cx="299529" cy="314550"/>
                <a:chOff x="5331610" y="2047245"/>
                <a:chExt cx="305455" cy="320740"/>
              </a:xfrm>
            </p:grpSpPr>
            <p:sp>
              <p:nvSpPr>
                <p:cNvPr id="342" name="Google Shape;342;p29"/>
                <p:cNvSpPr/>
                <p:nvPr/>
              </p:nvSpPr>
              <p:spPr>
                <a:xfrm>
                  <a:off x="5524427" y="2047245"/>
                  <a:ext cx="112638" cy="1151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5" h="11118" extrusionOk="0">
                      <a:moveTo>
                        <a:pt x="6583" y="1"/>
                      </a:moveTo>
                      <a:cubicBezTo>
                        <a:pt x="6264" y="1"/>
                        <a:pt x="6087" y="70"/>
                        <a:pt x="6087" y="70"/>
                      </a:cubicBezTo>
                      <a:cubicBezTo>
                        <a:pt x="3358" y="6357"/>
                        <a:pt x="1" y="8449"/>
                        <a:pt x="1" y="8449"/>
                      </a:cubicBezTo>
                      <a:lnTo>
                        <a:pt x="931" y="10575"/>
                      </a:lnTo>
                      <a:lnTo>
                        <a:pt x="3033" y="11118"/>
                      </a:lnTo>
                      <a:cubicBezTo>
                        <a:pt x="3033" y="11118"/>
                        <a:pt x="4747" y="7580"/>
                        <a:pt x="10510" y="3962"/>
                      </a:cubicBezTo>
                      <a:cubicBezTo>
                        <a:pt x="10510" y="3962"/>
                        <a:pt x="10874" y="2694"/>
                        <a:pt x="9178" y="1200"/>
                      </a:cubicBezTo>
                      <a:cubicBezTo>
                        <a:pt x="8029" y="191"/>
                        <a:pt x="7112" y="1"/>
                        <a:pt x="6583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3" name="Google Shape;343;p29"/>
                <p:cNvSpPr/>
                <p:nvPr/>
              </p:nvSpPr>
              <p:spPr>
                <a:xfrm>
                  <a:off x="5351623" y="2302111"/>
                  <a:ext cx="74916" cy="520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33" h="5030" extrusionOk="0">
                      <a:moveTo>
                        <a:pt x="1926" y="0"/>
                      </a:moveTo>
                      <a:cubicBezTo>
                        <a:pt x="1002" y="0"/>
                        <a:pt x="90" y="174"/>
                        <a:pt x="61" y="856"/>
                      </a:cubicBezTo>
                      <a:cubicBezTo>
                        <a:pt x="1" y="2252"/>
                        <a:pt x="612" y="2884"/>
                        <a:pt x="612" y="2884"/>
                      </a:cubicBezTo>
                      <a:cubicBezTo>
                        <a:pt x="1342" y="2639"/>
                        <a:pt x="1588" y="2201"/>
                        <a:pt x="1806" y="2112"/>
                      </a:cubicBezTo>
                      <a:cubicBezTo>
                        <a:pt x="1831" y="2102"/>
                        <a:pt x="1877" y="2096"/>
                        <a:pt x="1940" y="2096"/>
                      </a:cubicBezTo>
                      <a:cubicBezTo>
                        <a:pt x="2426" y="2096"/>
                        <a:pt x="3864" y="2416"/>
                        <a:pt x="3350" y="3331"/>
                      </a:cubicBezTo>
                      <a:cubicBezTo>
                        <a:pt x="2769" y="4361"/>
                        <a:pt x="2855" y="4902"/>
                        <a:pt x="2855" y="4902"/>
                      </a:cubicBezTo>
                      <a:cubicBezTo>
                        <a:pt x="3222" y="4999"/>
                        <a:pt x="3551" y="5030"/>
                        <a:pt x="3818" y="5030"/>
                      </a:cubicBezTo>
                      <a:cubicBezTo>
                        <a:pt x="4269" y="5030"/>
                        <a:pt x="4547" y="4943"/>
                        <a:pt x="4547" y="4943"/>
                      </a:cubicBezTo>
                      <a:lnTo>
                        <a:pt x="7232" y="3803"/>
                      </a:lnTo>
                      <a:lnTo>
                        <a:pt x="3870" y="190"/>
                      </a:lnTo>
                      <a:cubicBezTo>
                        <a:pt x="3870" y="190"/>
                        <a:pt x="2891" y="0"/>
                        <a:pt x="192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4" name="Google Shape;344;p29"/>
                <p:cNvSpPr/>
                <p:nvPr/>
              </p:nvSpPr>
              <p:spPr>
                <a:xfrm>
                  <a:off x="5392581" y="2316614"/>
                  <a:ext cx="72140" cy="462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65" h="4469" extrusionOk="0">
                      <a:moveTo>
                        <a:pt x="5646" y="0"/>
                      </a:moveTo>
                      <a:cubicBezTo>
                        <a:pt x="4540" y="0"/>
                        <a:pt x="2940" y="553"/>
                        <a:pt x="1954" y="1519"/>
                      </a:cubicBezTo>
                      <a:cubicBezTo>
                        <a:pt x="270" y="3167"/>
                        <a:pt x="0" y="4376"/>
                        <a:pt x="0" y="4376"/>
                      </a:cubicBezTo>
                      <a:cubicBezTo>
                        <a:pt x="376" y="4442"/>
                        <a:pt x="775" y="4468"/>
                        <a:pt x="1174" y="4468"/>
                      </a:cubicBezTo>
                      <a:cubicBezTo>
                        <a:pt x="2881" y="4468"/>
                        <a:pt x="4597" y="3983"/>
                        <a:pt x="4597" y="3983"/>
                      </a:cubicBezTo>
                      <a:cubicBezTo>
                        <a:pt x="4597" y="3983"/>
                        <a:pt x="6605" y="2338"/>
                        <a:pt x="6859" y="882"/>
                      </a:cubicBezTo>
                      <a:cubicBezTo>
                        <a:pt x="6964" y="277"/>
                        <a:pt x="6429" y="0"/>
                        <a:pt x="564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5" name="Google Shape;345;p29"/>
                <p:cNvSpPr/>
                <p:nvPr/>
              </p:nvSpPr>
              <p:spPr>
                <a:xfrm>
                  <a:off x="5342310" y="2247687"/>
                  <a:ext cx="47624" cy="75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98" h="7287" extrusionOk="0">
                      <a:moveTo>
                        <a:pt x="3420" y="1"/>
                      </a:moveTo>
                      <a:cubicBezTo>
                        <a:pt x="3348" y="1"/>
                        <a:pt x="3271" y="13"/>
                        <a:pt x="3189" y="38"/>
                      </a:cubicBezTo>
                      <a:cubicBezTo>
                        <a:pt x="1776" y="476"/>
                        <a:pt x="400" y="2676"/>
                        <a:pt x="400" y="2676"/>
                      </a:cubicBezTo>
                      <a:cubicBezTo>
                        <a:pt x="400" y="2676"/>
                        <a:pt x="0" y="5362"/>
                        <a:pt x="596" y="7287"/>
                      </a:cubicBezTo>
                      <a:cubicBezTo>
                        <a:pt x="596" y="7287"/>
                        <a:pt x="1762" y="6864"/>
                        <a:pt x="3182" y="4984"/>
                      </a:cubicBezTo>
                      <a:cubicBezTo>
                        <a:pt x="4520" y="3212"/>
                        <a:pt x="4598" y="1"/>
                        <a:pt x="3420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6" name="Google Shape;346;p29"/>
                <p:cNvSpPr/>
                <p:nvPr/>
              </p:nvSpPr>
              <p:spPr>
                <a:xfrm>
                  <a:off x="5357693" y="2229362"/>
                  <a:ext cx="129013" cy="1160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56" h="11204" extrusionOk="0">
                      <a:moveTo>
                        <a:pt x="8021" y="1"/>
                      </a:moveTo>
                      <a:cubicBezTo>
                        <a:pt x="6245" y="1"/>
                        <a:pt x="2808" y="409"/>
                        <a:pt x="1625" y="3418"/>
                      </a:cubicBezTo>
                      <a:cubicBezTo>
                        <a:pt x="1" y="7548"/>
                        <a:pt x="873" y="10697"/>
                        <a:pt x="873" y="10697"/>
                      </a:cubicBezTo>
                      <a:lnTo>
                        <a:pt x="1481" y="10484"/>
                      </a:lnTo>
                      <a:lnTo>
                        <a:pt x="1481" y="10484"/>
                      </a:lnTo>
                      <a:lnTo>
                        <a:pt x="1350" y="11165"/>
                      </a:lnTo>
                      <a:cubicBezTo>
                        <a:pt x="1596" y="11191"/>
                        <a:pt x="1846" y="11204"/>
                        <a:pt x="2099" y="11204"/>
                      </a:cubicBezTo>
                      <a:cubicBezTo>
                        <a:pt x="5101" y="11204"/>
                        <a:pt x="8498" y="9464"/>
                        <a:pt x="8498" y="9464"/>
                      </a:cubicBezTo>
                      <a:lnTo>
                        <a:pt x="12456" y="3744"/>
                      </a:lnTo>
                      <a:lnTo>
                        <a:pt x="9112" y="57"/>
                      </a:lnTo>
                      <a:cubicBezTo>
                        <a:pt x="9112" y="57"/>
                        <a:pt x="8681" y="1"/>
                        <a:pt x="802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7" name="Google Shape;347;p29"/>
                <p:cNvSpPr/>
                <p:nvPr/>
              </p:nvSpPr>
              <p:spPr>
                <a:xfrm>
                  <a:off x="5434721" y="2216621"/>
                  <a:ext cx="139629" cy="1513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81" h="14614" extrusionOk="0">
                      <a:moveTo>
                        <a:pt x="8684" y="1"/>
                      </a:moveTo>
                      <a:cubicBezTo>
                        <a:pt x="7649" y="1"/>
                        <a:pt x="6460" y="627"/>
                        <a:pt x="5164" y="2206"/>
                      </a:cubicBezTo>
                      <a:cubicBezTo>
                        <a:pt x="0" y="8501"/>
                        <a:pt x="175" y="13931"/>
                        <a:pt x="175" y="13931"/>
                      </a:cubicBezTo>
                      <a:lnTo>
                        <a:pt x="746" y="13921"/>
                      </a:lnTo>
                      <a:lnTo>
                        <a:pt x="418" y="14613"/>
                      </a:lnTo>
                      <a:cubicBezTo>
                        <a:pt x="9150" y="13980"/>
                        <a:pt x="10124" y="12127"/>
                        <a:pt x="10124" y="12127"/>
                      </a:cubicBezTo>
                      <a:cubicBezTo>
                        <a:pt x="10124" y="12127"/>
                        <a:pt x="11238" y="11285"/>
                        <a:pt x="12519" y="8022"/>
                      </a:cubicBezTo>
                      <a:cubicBezTo>
                        <a:pt x="13480" y="5578"/>
                        <a:pt x="11772" y="1"/>
                        <a:pt x="8684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8" name="Google Shape;348;p29"/>
                <p:cNvSpPr/>
                <p:nvPr/>
              </p:nvSpPr>
              <p:spPr>
                <a:xfrm>
                  <a:off x="5331610" y="2139293"/>
                  <a:ext cx="171748" cy="1401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2" h="13535" extrusionOk="0">
                      <a:moveTo>
                        <a:pt x="8077" y="1"/>
                      </a:moveTo>
                      <a:cubicBezTo>
                        <a:pt x="7067" y="1"/>
                        <a:pt x="6134" y="179"/>
                        <a:pt x="5479" y="538"/>
                      </a:cubicBezTo>
                      <a:cubicBezTo>
                        <a:pt x="2407" y="2225"/>
                        <a:pt x="1713" y="3437"/>
                        <a:pt x="1713" y="3437"/>
                      </a:cubicBezTo>
                      <a:cubicBezTo>
                        <a:pt x="1713" y="3437"/>
                        <a:pt x="1" y="4641"/>
                        <a:pt x="487" y="13382"/>
                      </a:cubicBezTo>
                      <a:lnTo>
                        <a:pt x="1131" y="12968"/>
                      </a:lnTo>
                      <a:lnTo>
                        <a:pt x="1193" y="13535"/>
                      </a:lnTo>
                      <a:cubicBezTo>
                        <a:pt x="1193" y="13535"/>
                        <a:pt x="6600" y="13014"/>
                        <a:pt x="12185" y="7092"/>
                      </a:cubicBezTo>
                      <a:cubicBezTo>
                        <a:pt x="16581" y="2429"/>
                        <a:pt x="11807" y="1"/>
                        <a:pt x="8077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9" name="Google Shape;349;p29"/>
                <p:cNvSpPr/>
                <p:nvPr/>
              </p:nvSpPr>
              <p:spPr>
                <a:xfrm>
                  <a:off x="5519911" y="2236323"/>
                  <a:ext cx="85335" cy="1251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39" h="12080" extrusionOk="0">
                      <a:moveTo>
                        <a:pt x="6450" y="0"/>
                      </a:moveTo>
                      <a:cubicBezTo>
                        <a:pt x="5874" y="0"/>
                        <a:pt x="5111" y="428"/>
                        <a:pt x="4103" y="1561"/>
                      </a:cubicBezTo>
                      <a:cubicBezTo>
                        <a:pt x="0" y="6172"/>
                        <a:pt x="876" y="12079"/>
                        <a:pt x="876" y="12079"/>
                      </a:cubicBezTo>
                      <a:cubicBezTo>
                        <a:pt x="6694" y="9024"/>
                        <a:pt x="8238" y="4029"/>
                        <a:pt x="8238" y="4029"/>
                      </a:cubicBezTo>
                      <a:cubicBezTo>
                        <a:pt x="8238" y="4029"/>
                        <a:pt x="8221" y="0"/>
                        <a:pt x="6450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0" name="Google Shape;350;p29"/>
                <p:cNvSpPr/>
                <p:nvPr/>
              </p:nvSpPr>
              <p:spPr>
                <a:xfrm>
                  <a:off x="5333236" y="2102322"/>
                  <a:ext cx="134337" cy="869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70" h="8394" extrusionOk="0">
                      <a:moveTo>
                        <a:pt x="8246" y="0"/>
                      </a:moveTo>
                      <a:cubicBezTo>
                        <a:pt x="7568" y="0"/>
                        <a:pt x="7046" y="65"/>
                        <a:pt x="7046" y="65"/>
                      </a:cubicBezTo>
                      <a:cubicBezTo>
                        <a:pt x="7046" y="65"/>
                        <a:pt x="2289" y="2234"/>
                        <a:pt x="0" y="8394"/>
                      </a:cubicBezTo>
                      <a:cubicBezTo>
                        <a:pt x="0" y="8394"/>
                        <a:pt x="13" y="8394"/>
                        <a:pt x="39" y="8394"/>
                      </a:cubicBezTo>
                      <a:cubicBezTo>
                        <a:pt x="558" y="8394"/>
                        <a:pt x="6162" y="8290"/>
                        <a:pt x="10022" y="3850"/>
                      </a:cubicBezTo>
                      <a:cubicBezTo>
                        <a:pt x="12969" y="462"/>
                        <a:pt x="10054" y="0"/>
                        <a:pt x="824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1" name="Google Shape;351;p29"/>
                <p:cNvSpPr/>
                <p:nvPr/>
              </p:nvSpPr>
              <p:spPr>
                <a:xfrm>
                  <a:off x="5417836" y="2152697"/>
                  <a:ext cx="127273" cy="1175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88" h="11347" extrusionOk="0">
                      <a:moveTo>
                        <a:pt x="3054" y="0"/>
                      </a:moveTo>
                      <a:cubicBezTo>
                        <a:pt x="3054" y="0"/>
                        <a:pt x="1" y="5904"/>
                        <a:pt x="1222" y="10379"/>
                      </a:cubicBezTo>
                      <a:lnTo>
                        <a:pt x="2477" y="9946"/>
                      </a:lnTo>
                      <a:lnTo>
                        <a:pt x="2158" y="11305"/>
                      </a:lnTo>
                      <a:cubicBezTo>
                        <a:pt x="2158" y="11305"/>
                        <a:pt x="2417" y="11346"/>
                        <a:pt x="2900" y="11346"/>
                      </a:cubicBezTo>
                      <a:cubicBezTo>
                        <a:pt x="4347" y="11346"/>
                        <a:pt x="7800" y="10976"/>
                        <a:pt x="12288" y="8020"/>
                      </a:cubicBezTo>
                      <a:cubicBezTo>
                        <a:pt x="12288" y="8020"/>
                        <a:pt x="11268" y="1281"/>
                        <a:pt x="305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2" name="Google Shape;352;p29"/>
                <p:cNvSpPr/>
                <p:nvPr/>
              </p:nvSpPr>
              <p:spPr>
                <a:xfrm>
                  <a:off x="5514825" y="2185762"/>
                  <a:ext cx="97267" cy="84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91" h="8168" extrusionOk="0">
                      <a:moveTo>
                        <a:pt x="3324" y="0"/>
                      </a:moveTo>
                      <a:cubicBezTo>
                        <a:pt x="2703" y="0"/>
                        <a:pt x="2010" y="70"/>
                        <a:pt x="1237" y="224"/>
                      </a:cubicBezTo>
                      <a:cubicBezTo>
                        <a:pt x="1237" y="224"/>
                        <a:pt x="0" y="4974"/>
                        <a:pt x="764" y="7397"/>
                      </a:cubicBezTo>
                      <a:lnTo>
                        <a:pt x="1642" y="7196"/>
                      </a:lnTo>
                      <a:lnTo>
                        <a:pt x="1642" y="7196"/>
                      </a:lnTo>
                      <a:lnTo>
                        <a:pt x="1522" y="8128"/>
                      </a:lnTo>
                      <a:cubicBezTo>
                        <a:pt x="1522" y="8128"/>
                        <a:pt x="1733" y="8168"/>
                        <a:pt x="2167" y="8168"/>
                      </a:cubicBezTo>
                      <a:cubicBezTo>
                        <a:pt x="3146" y="8168"/>
                        <a:pt x="5256" y="7966"/>
                        <a:pt x="8616" y="6650"/>
                      </a:cubicBezTo>
                      <a:cubicBezTo>
                        <a:pt x="8616" y="6650"/>
                        <a:pt x="9390" y="0"/>
                        <a:pt x="332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3" name="Google Shape;353;p29"/>
                <p:cNvSpPr/>
                <p:nvPr/>
              </p:nvSpPr>
              <p:spPr>
                <a:xfrm>
                  <a:off x="5413340" y="2096501"/>
                  <a:ext cx="97278" cy="84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92" h="8168" extrusionOk="0">
                      <a:moveTo>
                        <a:pt x="3323" y="0"/>
                      </a:moveTo>
                      <a:cubicBezTo>
                        <a:pt x="2702" y="0"/>
                        <a:pt x="2009" y="70"/>
                        <a:pt x="1237" y="223"/>
                      </a:cubicBezTo>
                      <a:cubicBezTo>
                        <a:pt x="1237" y="223"/>
                        <a:pt x="0" y="4973"/>
                        <a:pt x="764" y="7398"/>
                      </a:cubicBezTo>
                      <a:lnTo>
                        <a:pt x="1642" y="7196"/>
                      </a:lnTo>
                      <a:lnTo>
                        <a:pt x="1523" y="8128"/>
                      </a:lnTo>
                      <a:cubicBezTo>
                        <a:pt x="1523" y="8128"/>
                        <a:pt x="1735" y="8168"/>
                        <a:pt x="2169" y="8168"/>
                      </a:cubicBezTo>
                      <a:cubicBezTo>
                        <a:pt x="3148" y="8168"/>
                        <a:pt x="5257" y="7966"/>
                        <a:pt x="8616" y="6649"/>
                      </a:cubicBezTo>
                      <a:cubicBezTo>
                        <a:pt x="8616" y="6649"/>
                        <a:pt x="9392" y="0"/>
                        <a:pt x="332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4" name="Google Shape;354;p29"/>
                <p:cNvSpPr/>
                <p:nvPr/>
              </p:nvSpPr>
              <p:spPr>
                <a:xfrm>
                  <a:off x="5484028" y="2121310"/>
                  <a:ext cx="95227" cy="819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94" h="7909" extrusionOk="0">
                      <a:moveTo>
                        <a:pt x="1237" y="1"/>
                      </a:moveTo>
                      <a:cubicBezTo>
                        <a:pt x="1237" y="1"/>
                        <a:pt x="1" y="4751"/>
                        <a:pt x="765" y="7176"/>
                      </a:cubicBezTo>
                      <a:lnTo>
                        <a:pt x="1642" y="6973"/>
                      </a:lnTo>
                      <a:lnTo>
                        <a:pt x="1642" y="6973"/>
                      </a:lnTo>
                      <a:lnTo>
                        <a:pt x="1522" y="7905"/>
                      </a:lnTo>
                      <a:cubicBezTo>
                        <a:pt x="1522" y="7905"/>
                        <a:pt x="1579" y="7909"/>
                        <a:pt x="1689" y="7909"/>
                      </a:cubicBezTo>
                      <a:cubicBezTo>
                        <a:pt x="2361" y="7909"/>
                        <a:pt x="5032" y="7793"/>
                        <a:pt x="9193" y="6162"/>
                      </a:cubicBezTo>
                      <a:cubicBezTo>
                        <a:pt x="9193" y="6162"/>
                        <a:pt x="7316" y="1586"/>
                        <a:pt x="1237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5" name="Google Shape;355;p29"/>
                <p:cNvSpPr/>
                <p:nvPr/>
              </p:nvSpPr>
              <p:spPr>
                <a:xfrm>
                  <a:off x="5400475" y="2088017"/>
                  <a:ext cx="90245" cy="279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13" h="2700" extrusionOk="0">
                      <a:moveTo>
                        <a:pt x="6464" y="1"/>
                      </a:moveTo>
                      <a:cubicBezTo>
                        <a:pt x="4890" y="1"/>
                        <a:pt x="2607" y="210"/>
                        <a:pt x="1" y="1099"/>
                      </a:cubicBezTo>
                      <a:cubicBezTo>
                        <a:pt x="1" y="1099"/>
                        <a:pt x="691" y="2172"/>
                        <a:pt x="3500" y="2590"/>
                      </a:cubicBezTo>
                      <a:cubicBezTo>
                        <a:pt x="4031" y="2668"/>
                        <a:pt x="4516" y="2700"/>
                        <a:pt x="4953" y="2700"/>
                      </a:cubicBezTo>
                      <a:cubicBezTo>
                        <a:pt x="6834" y="2700"/>
                        <a:pt x="7843" y="2112"/>
                        <a:pt x="7843" y="2112"/>
                      </a:cubicBezTo>
                      <a:lnTo>
                        <a:pt x="8712" y="168"/>
                      </a:lnTo>
                      <a:cubicBezTo>
                        <a:pt x="8712" y="168"/>
                        <a:pt x="7871" y="1"/>
                        <a:pt x="646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6" name="Google Shape;356;p29"/>
                <p:cNvSpPr/>
                <p:nvPr/>
              </p:nvSpPr>
              <p:spPr>
                <a:xfrm>
                  <a:off x="5466439" y="2087893"/>
                  <a:ext cx="83285" cy="431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41" h="4164" extrusionOk="0">
                      <a:moveTo>
                        <a:pt x="2035" y="0"/>
                      </a:moveTo>
                      <a:cubicBezTo>
                        <a:pt x="0" y="1995"/>
                        <a:pt x="143" y="3428"/>
                        <a:pt x="143" y="3428"/>
                      </a:cubicBezTo>
                      <a:lnTo>
                        <a:pt x="898" y="3577"/>
                      </a:lnTo>
                      <a:lnTo>
                        <a:pt x="643" y="3867"/>
                      </a:lnTo>
                      <a:cubicBezTo>
                        <a:pt x="1426" y="4090"/>
                        <a:pt x="2258" y="4164"/>
                        <a:pt x="3013" y="4164"/>
                      </a:cubicBezTo>
                      <a:cubicBezTo>
                        <a:pt x="4455" y="4164"/>
                        <a:pt x="5616" y="3897"/>
                        <a:pt x="5616" y="3897"/>
                      </a:cubicBezTo>
                      <a:cubicBezTo>
                        <a:pt x="5616" y="3897"/>
                        <a:pt x="8041" y="2574"/>
                        <a:pt x="5997" y="1338"/>
                      </a:cubicBezTo>
                      <a:cubicBezTo>
                        <a:pt x="3955" y="101"/>
                        <a:pt x="2035" y="0"/>
                        <a:pt x="203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7" name="Google Shape;357;p29"/>
                <p:cNvSpPr/>
                <p:nvPr/>
              </p:nvSpPr>
              <p:spPr>
                <a:xfrm>
                  <a:off x="5581338" y="2192288"/>
                  <a:ext cx="38696" cy="90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36" h="8763" extrusionOk="0">
                      <a:moveTo>
                        <a:pt x="2507" y="1"/>
                      </a:moveTo>
                      <a:lnTo>
                        <a:pt x="690" y="1112"/>
                      </a:lnTo>
                      <a:cubicBezTo>
                        <a:pt x="690" y="1112"/>
                        <a:pt x="0" y="2747"/>
                        <a:pt x="771" y="5481"/>
                      </a:cubicBezTo>
                      <a:cubicBezTo>
                        <a:pt x="1542" y="8214"/>
                        <a:pt x="2696" y="8762"/>
                        <a:pt x="2696" y="8762"/>
                      </a:cubicBezTo>
                      <a:cubicBezTo>
                        <a:pt x="3735" y="3650"/>
                        <a:pt x="2507" y="2"/>
                        <a:pt x="2507" y="2"/>
                      </a:cubicBezTo>
                      <a:lnTo>
                        <a:pt x="2507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8" name="Google Shape;358;p29"/>
                <p:cNvSpPr/>
                <p:nvPr/>
              </p:nvSpPr>
              <p:spPr>
                <a:xfrm>
                  <a:off x="5561998" y="2149258"/>
                  <a:ext cx="47551" cy="699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91" h="6755" extrusionOk="0">
                      <a:moveTo>
                        <a:pt x="1686" y="1"/>
                      </a:moveTo>
                      <a:cubicBezTo>
                        <a:pt x="811" y="1"/>
                        <a:pt x="271" y="1386"/>
                        <a:pt x="272" y="1386"/>
                      </a:cubicBezTo>
                      <a:cubicBezTo>
                        <a:pt x="272" y="1386"/>
                        <a:pt x="0" y="4138"/>
                        <a:pt x="935" y="6315"/>
                      </a:cubicBezTo>
                      <a:lnTo>
                        <a:pt x="1189" y="6025"/>
                      </a:lnTo>
                      <a:lnTo>
                        <a:pt x="1434" y="6755"/>
                      </a:lnTo>
                      <a:cubicBezTo>
                        <a:pt x="1434" y="6755"/>
                        <a:pt x="2873" y="6712"/>
                        <a:pt x="4591" y="4440"/>
                      </a:cubicBezTo>
                      <a:cubicBezTo>
                        <a:pt x="4591" y="4440"/>
                        <a:pt x="4247" y="2549"/>
                        <a:pt x="2760" y="681"/>
                      </a:cubicBezTo>
                      <a:cubicBezTo>
                        <a:pt x="2365" y="183"/>
                        <a:pt x="2003" y="1"/>
                        <a:pt x="168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9" name="Google Shape;359;p29"/>
                <p:cNvSpPr/>
                <p:nvPr/>
              </p:nvSpPr>
              <p:spPr>
                <a:xfrm>
                  <a:off x="5515249" y="2095361"/>
                  <a:ext cx="80757" cy="717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97" h="6930" extrusionOk="0">
                      <a:moveTo>
                        <a:pt x="426" y="0"/>
                      </a:moveTo>
                      <a:cubicBezTo>
                        <a:pt x="426" y="0"/>
                        <a:pt x="0" y="3830"/>
                        <a:pt x="1008" y="5976"/>
                      </a:cubicBezTo>
                      <a:lnTo>
                        <a:pt x="1750" y="5930"/>
                      </a:lnTo>
                      <a:lnTo>
                        <a:pt x="1774" y="6699"/>
                      </a:lnTo>
                      <a:cubicBezTo>
                        <a:pt x="1774" y="6699"/>
                        <a:pt x="2479" y="6930"/>
                        <a:pt x="3874" y="6930"/>
                      </a:cubicBezTo>
                      <a:cubicBezTo>
                        <a:pt x="4847" y="6930"/>
                        <a:pt x="6156" y="6818"/>
                        <a:pt x="7797" y="6437"/>
                      </a:cubicBezTo>
                      <a:cubicBezTo>
                        <a:pt x="7797" y="6437"/>
                        <a:pt x="5983" y="2179"/>
                        <a:pt x="42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0" name="Google Shape;360;p29"/>
                <p:cNvSpPr/>
                <p:nvPr/>
              </p:nvSpPr>
              <p:spPr>
                <a:xfrm>
                  <a:off x="5333236" y="2047255"/>
                  <a:ext cx="286022" cy="2306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615" h="22267" extrusionOk="0">
                      <a:moveTo>
                        <a:pt x="25039" y="0"/>
                      </a:moveTo>
                      <a:cubicBezTo>
                        <a:pt x="24720" y="0"/>
                        <a:pt x="24544" y="69"/>
                        <a:pt x="24544" y="69"/>
                      </a:cubicBezTo>
                      <a:cubicBezTo>
                        <a:pt x="23333" y="2862"/>
                        <a:pt x="21997" y="4825"/>
                        <a:pt x="20888" y="6145"/>
                      </a:cubicBezTo>
                      <a:cubicBezTo>
                        <a:pt x="20062" y="5596"/>
                        <a:pt x="19105" y="5079"/>
                        <a:pt x="17997" y="4644"/>
                      </a:cubicBezTo>
                      <a:cubicBezTo>
                        <a:pt x="17997" y="4644"/>
                        <a:pt x="17992" y="4699"/>
                        <a:pt x="17984" y="4794"/>
                      </a:cubicBezTo>
                      <a:cubicBezTo>
                        <a:pt x="16299" y="4000"/>
                        <a:pt x="14894" y="3925"/>
                        <a:pt x="14894" y="3925"/>
                      </a:cubicBezTo>
                      <a:cubicBezTo>
                        <a:pt x="14855" y="3964"/>
                        <a:pt x="14820" y="4000"/>
                        <a:pt x="14783" y="4040"/>
                      </a:cubicBezTo>
                      <a:cubicBezTo>
                        <a:pt x="14402" y="3992"/>
                        <a:pt x="13774" y="3935"/>
                        <a:pt x="12955" y="3935"/>
                      </a:cubicBezTo>
                      <a:cubicBezTo>
                        <a:pt x="11381" y="3935"/>
                        <a:pt x="9098" y="4145"/>
                        <a:pt x="6492" y="5034"/>
                      </a:cubicBezTo>
                      <a:cubicBezTo>
                        <a:pt x="6492" y="5034"/>
                        <a:pt x="6607" y="5208"/>
                        <a:pt x="6923" y="5443"/>
                      </a:cubicBezTo>
                      <a:cubicBezTo>
                        <a:pt x="6160" y="5831"/>
                        <a:pt x="2071" y="8137"/>
                        <a:pt x="0" y="13710"/>
                      </a:cubicBezTo>
                      <a:cubicBezTo>
                        <a:pt x="0" y="13710"/>
                        <a:pt x="10" y="13710"/>
                        <a:pt x="30" y="13710"/>
                      </a:cubicBezTo>
                      <a:cubicBezTo>
                        <a:pt x="120" y="13710"/>
                        <a:pt x="417" y="13706"/>
                        <a:pt x="862" y="13667"/>
                      </a:cubicBezTo>
                      <a:lnTo>
                        <a:pt x="862" y="13667"/>
                      </a:lnTo>
                      <a:cubicBezTo>
                        <a:pt x="454" y="14977"/>
                        <a:pt x="66" y="17500"/>
                        <a:pt x="330" y="22267"/>
                      </a:cubicBezTo>
                      <a:cubicBezTo>
                        <a:pt x="467" y="13334"/>
                        <a:pt x="6502" y="8151"/>
                        <a:pt x="11207" y="6149"/>
                      </a:cubicBezTo>
                      <a:cubicBezTo>
                        <a:pt x="12490" y="5603"/>
                        <a:pt x="13854" y="5404"/>
                        <a:pt x="15161" y="5404"/>
                      </a:cubicBezTo>
                      <a:cubicBezTo>
                        <a:pt x="18649" y="5404"/>
                        <a:pt x="21724" y="6818"/>
                        <a:pt x="21724" y="6818"/>
                      </a:cubicBezTo>
                      <a:cubicBezTo>
                        <a:pt x="23165" y="5561"/>
                        <a:pt x="24092" y="3265"/>
                        <a:pt x="25337" y="1754"/>
                      </a:cubicBezTo>
                      <a:cubicBezTo>
                        <a:pt x="25887" y="1086"/>
                        <a:pt x="26399" y="900"/>
                        <a:pt x="26799" y="900"/>
                      </a:cubicBezTo>
                      <a:cubicBezTo>
                        <a:pt x="27234" y="900"/>
                        <a:pt x="27537" y="1120"/>
                        <a:pt x="27614" y="1182"/>
                      </a:cubicBezTo>
                      <a:cubicBezTo>
                        <a:pt x="26475" y="188"/>
                        <a:pt x="25564" y="0"/>
                        <a:pt x="25039" y="0"/>
                      </a:cubicBezTo>
                      <a:close/>
                    </a:path>
                  </a:pathLst>
                </a:custGeom>
                <a:solidFill>
                  <a:srgbClr val="01010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1" name="Google Shape;361;p29"/>
                <p:cNvSpPr/>
                <p:nvPr/>
              </p:nvSpPr>
              <p:spPr>
                <a:xfrm>
                  <a:off x="5333236" y="2047255"/>
                  <a:ext cx="286022" cy="2306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615" h="22267" extrusionOk="0">
                      <a:moveTo>
                        <a:pt x="25039" y="0"/>
                      </a:moveTo>
                      <a:cubicBezTo>
                        <a:pt x="24720" y="0"/>
                        <a:pt x="24544" y="69"/>
                        <a:pt x="24544" y="69"/>
                      </a:cubicBezTo>
                      <a:cubicBezTo>
                        <a:pt x="23333" y="2862"/>
                        <a:pt x="21997" y="4825"/>
                        <a:pt x="20888" y="6145"/>
                      </a:cubicBezTo>
                      <a:cubicBezTo>
                        <a:pt x="20062" y="5596"/>
                        <a:pt x="19105" y="5079"/>
                        <a:pt x="17997" y="4644"/>
                      </a:cubicBezTo>
                      <a:cubicBezTo>
                        <a:pt x="17997" y="4644"/>
                        <a:pt x="17992" y="4699"/>
                        <a:pt x="17984" y="4794"/>
                      </a:cubicBezTo>
                      <a:cubicBezTo>
                        <a:pt x="16299" y="4000"/>
                        <a:pt x="14894" y="3925"/>
                        <a:pt x="14894" y="3925"/>
                      </a:cubicBezTo>
                      <a:cubicBezTo>
                        <a:pt x="14855" y="3964"/>
                        <a:pt x="14820" y="4000"/>
                        <a:pt x="14783" y="4040"/>
                      </a:cubicBezTo>
                      <a:cubicBezTo>
                        <a:pt x="14402" y="3992"/>
                        <a:pt x="13774" y="3935"/>
                        <a:pt x="12955" y="3935"/>
                      </a:cubicBezTo>
                      <a:cubicBezTo>
                        <a:pt x="11381" y="3935"/>
                        <a:pt x="9098" y="4145"/>
                        <a:pt x="6492" y="5034"/>
                      </a:cubicBezTo>
                      <a:cubicBezTo>
                        <a:pt x="6492" y="5034"/>
                        <a:pt x="6607" y="5208"/>
                        <a:pt x="6923" y="5443"/>
                      </a:cubicBezTo>
                      <a:cubicBezTo>
                        <a:pt x="6160" y="5831"/>
                        <a:pt x="2071" y="8137"/>
                        <a:pt x="0" y="13710"/>
                      </a:cubicBezTo>
                      <a:cubicBezTo>
                        <a:pt x="0" y="13710"/>
                        <a:pt x="10" y="13710"/>
                        <a:pt x="30" y="13710"/>
                      </a:cubicBezTo>
                      <a:cubicBezTo>
                        <a:pt x="120" y="13710"/>
                        <a:pt x="417" y="13706"/>
                        <a:pt x="862" y="13667"/>
                      </a:cubicBezTo>
                      <a:lnTo>
                        <a:pt x="862" y="13667"/>
                      </a:lnTo>
                      <a:cubicBezTo>
                        <a:pt x="454" y="14977"/>
                        <a:pt x="66" y="17500"/>
                        <a:pt x="330" y="22267"/>
                      </a:cubicBezTo>
                      <a:cubicBezTo>
                        <a:pt x="467" y="13334"/>
                        <a:pt x="6502" y="8151"/>
                        <a:pt x="11207" y="6149"/>
                      </a:cubicBezTo>
                      <a:cubicBezTo>
                        <a:pt x="12490" y="5603"/>
                        <a:pt x="13854" y="5404"/>
                        <a:pt x="15161" y="5404"/>
                      </a:cubicBezTo>
                      <a:cubicBezTo>
                        <a:pt x="18649" y="5404"/>
                        <a:pt x="21724" y="6818"/>
                        <a:pt x="21724" y="6818"/>
                      </a:cubicBezTo>
                      <a:cubicBezTo>
                        <a:pt x="23165" y="5561"/>
                        <a:pt x="24092" y="3265"/>
                        <a:pt x="25337" y="1754"/>
                      </a:cubicBezTo>
                      <a:cubicBezTo>
                        <a:pt x="25887" y="1086"/>
                        <a:pt x="26399" y="900"/>
                        <a:pt x="26799" y="900"/>
                      </a:cubicBezTo>
                      <a:cubicBezTo>
                        <a:pt x="27234" y="900"/>
                        <a:pt x="27537" y="1120"/>
                        <a:pt x="27614" y="1182"/>
                      </a:cubicBezTo>
                      <a:cubicBezTo>
                        <a:pt x="26475" y="188"/>
                        <a:pt x="25564" y="0"/>
                        <a:pt x="2503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2" name="Google Shape;362;p29"/>
                <p:cNvSpPr/>
                <p:nvPr/>
              </p:nvSpPr>
              <p:spPr>
                <a:xfrm>
                  <a:off x="5343957" y="2279477"/>
                  <a:ext cx="228" cy="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" h="4" extrusionOk="0">
                      <a:moveTo>
                        <a:pt x="21" y="0"/>
                      </a:moveTo>
                      <a:lnTo>
                        <a:pt x="21" y="0"/>
                      </a:lnTo>
                      <a:cubicBezTo>
                        <a:pt x="9" y="2"/>
                        <a:pt x="1" y="3"/>
                        <a:pt x="1" y="3"/>
                      </a:cubicBezTo>
                      <a:lnTo>
                        <a:pt x="21" y="0"/>
                      </a:lnTo>
                      <a:close/>
                    </a:path>
                  </a:pathLst>
                </a:custGeom>
                <a:solidFill>
                  <a:srgbClr val="01010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3" name="Google Shape;363;p29"/>
                <p:cNvSpPr/>
                <p:nvPr/>
              </p:nvSpPr>
              <p:spPr>
                <a:xfrm>
                  <a:off x="5343729" y="2278421"/>
                  <a:ext cx="9705" cy="443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7" h="4286" extrusionOk="0">
                      <a:moveTo>
                        <a:pt x="936" y="1"/>
                      </a:moveTo>
                      <a:lnTo>
                        <a:pt x="219" y="81"/>
                      </a:lnTo>
                      <a:cubicBezTo>
                        <a:pt x="134" y="877"/>
                        <a:pt x="0" y="2796"/>
                        <a:pt x="449" y="4285"/>
                      </a:cubicBezTo>
                      <a:cubicBezTo>
                        <a:pt x="323" y="1986"/>
                        <a:pt x="936" y="1"/>
                        <a:pt x="93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64" name="Google Shape;364;p29"/>
            <p:cNvGrpSpPr/>
            <p:nvPr/>
          </p:nvGrpSpPr>
          <p:grpSpPr>
            <a:xfrm>
              <a:off x="4793548" y="2247607"/>
              <a:ext cx="1153057" cy="1726906"/>
              <a:chOff x="4873325" y="2516087"/>
              <a:chExt cx="1151905" cy="1725181"/>
            </a:xfrm>
          </p:grpSpPr>
          <p:sp>
            <p:nvSpPr>
              <p:cNvPr id="365" name="Google Shape;365;p29"/>
              <p:cNvSpPr/>
              <p:nvPr/>
            </p:nvSpPr>
            <p:spPr>
              <a:xfrm>
                <a:off x="5062362" y="2966287"/>
                <a:ext cx="81562" cy="1210668"/>
              </a:xfrm>
              <a:custGeom>
                <a:avLst/>
                <a:gdLst/>
                <a:ahLst/>
                <a:cxnLst/>
                <a:rect l="l" t="t" r="r" b="b"/>
                <a:pathLst>
                  <a:path w="4926" h="73119" extrusionOk="0">
                    <a:moveTo>
                      <a:pt x="2796" y="1"/>
                    </a:moveTo>
                    <a:cubicBezTo>
                      <a:pt x="2785" y="1"/>
                      <a:pt x="2774" y="8"/>
                      <a:pt x="2775" y="24"/>
                    </a:cubicBezTo>
                    <a:cubicBezTo>
                      <a:pt x="3631" y="9527"/>
                      <a:pt x="4203" y="19019"/>
                      <a:pt x="4145" y="28566"/>
                    </a:cubicBezTo>
                    <a:cubicBezTo>
                      <a:pt x="4084" y="37993"/>
                      <a:pt x="3511" y="47421"/>
                      <a:pt x="2423" y="56786"/>
                    </a:cubicBezTo>
                    <a:cubicBezTo>
                      <a:pt x="1791" y="62221"/>
                      <a:pt x="946" y="67615"/>
                      <a:pt x="13" y="73004"/>
                    </a:cubicBezTo>
                    <a:cubicBezTo>
                      <a:pt x="0" y="73072"/>
                      <a:pt x="58" y="73118"/>
                      <a:pt x="111" y="73118"/>
                    </a:cubicBezTo>
                    <a:cubicBezTo>
                      <a:pt x="146" y="73118"/>
                      <a:pt x="178" y="73098"/>
                      <a:pt x="187" y="73053"/>
                    </a:cubicBezTo>
                    <a:cubicBezTo>
                      <a:pt x="3726" y="54357"/>
                      <a:pt x="4926" y="35096"/>
                      <a:pt x="4072" y="16097"/>
                    </a:cubicBezTo>
                    <a:cubicBezTo>
                      <a:pt x="3831" y="10733"/>
                      <a:pt x="3471" y="5356"/>
                      <a:pt x="2823" y="24"/>
                    </a:cubicBezTo>
                    <a:cubicBezTo>
                      <a:pt x="2821" y="9"/>
                      <a:pt x="2808" y="1"/>
                      <a:pt x="2796" y="1"/>
                    </a:cubicBezTo>
                    <a:close/>
                  </a:path>
                </a:pathLst>
              </a:custGeom>
              <a:solidFill>
                <a:srgbClr val="125F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" name="Google Shape;366;p29"/>
              <p:cNvSpPr/>
              <p:nvPr/>
            </p:nvSpPr>
            <p:spPr>
              <a:xfrm>
                <a:off x="5161061" y="3364181"/>
                <a:ext cx="411570" cy="788700"/>
              </a:xfrm>
              <a:custGeom>
                <a:avLst/>
                <a:gdLst/>
                <a:ahLst/>
                <a:cxnLst/>
                <a:rect l="l" t="t" r="r" b="b"/>
                <a:pathLst>
                  <a:path w="24857" h="47634" extrusionOk="0">
                    <a:moveTo>
                      <a:pt x="24837" y="1"/>
                    </a:moveTo>
                    <a:cubicBezTo>
                      <a:pt x="24830" y="1"/>
                      <a:pt x="24822" y="4"/>
                      <a:pt x="24819" y="12"/>
                    </a:cubicBezTo>
                    <a:cubicBezTo>
                      <a:pt x="19637" y="13040"/>
                      <a:pt x="13641" y="25654"/>
                      <a:pt x="6365" y="37652"/>
                    </a:cubicBezTo>
                    <a:cubicBezTo>
                      <a:pt x="4339" y="40992"/>
                      <a:pt x="2206" y="44256"/>
                      <a:pt x="43" y="47508"/>
                    </a:cubicBezTo>
                    <a:cubicBezTo>
                      <a:pt x="1" y="47573"/>
                      <a:pt x="59" y="47633"/>
                      <a:pt x="120" y="47633"/>
                    </a:cubicBezTo>
                    <a:cubicBezTo>
                      <a:pt x="146" y="47633"/>
                      <a:pt x="172" y="47622"/>
                      <a:pt x="191" y="47595"/>
                    </a:cubicBezTo>
                    <a:cubicBezTo>
                      <a:pt x="8123" y="36093"/>
                      <a:pt x="14859" y="23679"/>
                      <a:pt x="20454" y="10885"/>
                    </a:cubicBezTo>
                    <a:cubicBezTo>
                      <a:pt x="22021" y="7307"/>
                      <a:pt x="23516" y="3691"/>
                      <a:pt x="24852" y="20"/>
                    </a:cubicBezTo>
                    <a:cubicBezTo>
                      <a:pt x="24856" y="8"/>
                      <a:pt x="24847" y="1"/>
                      <a:pt x="24837" y="1"/>
                    </a:cubicBezTo>
                    <a:close/>
                  </a:path>
                </a:pathLst>
              </a:custGeom>
              <a:solidFill>
                <a:srgbClr val="125F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" name="Google Shape;367;p29"/>
              <p:cNvSpPr/>
              <p:nvPr/>
            </p:nvSpPr>
            <p:spPr>
              <a:xfrm>
                <a:off x="5221694" y="3778336"/>
                <a:ext cx="367792" cy="380392"/>
              </a:xfrm>
              <a:custGeom>
                <a:avLst/>
                <a:gdLst/>
                <a:ahLst/>
                <a:cxnLst/>
                <a:rect l="l" t="t" r="r" b="b"/>
                <a:pathLst>
                  <a:path w="22213" h="22974" extrusionOk="0">
                    <a:moveTo>
                      <a:pt x="22188" y="0"/>
                    </a:moveTo>
                    <a:cubicBezTo>
                      <a:pt x="22184" y="0"/>
                      <a:pt x="22180" y="2"/>
                      <a:pt x="22177" y="6"/>
                    </a:cubicBezTo>
                    <a:cubicBezTo>
                      <a:pt x="15340" y="8142"/>
                      <a:pt x="7891" y="15676"/>
                      <a:pt x="56" y="22849"/>
                    </a:cubicBezTo>
                    <a:cubicBezTo>
                      <a:pt x="1" y="22900"/>
                      <a:pt x="53" y="22974"/>
                      <a:pt x="112" y="22974"/>
                    </a:cubicBezTo>
                    <a:cubicBezTo>
                      <a:pt x="129" y="22974"/>
                      <a:pt x="146" y="22968"/>
                      <a:pt x="161" y="22954"/>
                    </a:cubicBezTo>
                    <a:cubicBezTo>
                      <a:pt x="8130" y="15965"/>
                      <a:pt x="15451" y="8193"/>
                      <a:pt x="22201" y="30"/>
                    </a:cubicBezTo>
                    <a:cubicBezTo>
                      <a:pt x="22212" y="18"/>
                      <a:pt x="22200" y="0"/>
                      <a:pt x="22188" y="0"/>
                    </a:cubicBezTo>
                    <a:close/>
                  </a:path>
                </a:pathLst>
              </a:custGeom>
              <a:solidFill>
                <a:srgbClr val="125F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" name="Google Shape;368;p29"/>
              <p:cNvSpPr/>
              <p:nvPr/>
            </p:nvSpPr>
            <p:spPr>
              <a:xfrm>
                <a:off x="5303853" y="3938580"/>
                <a:ext cx="350622" cy="243379"/>
              </a:xfrm>
              <a:custGeom>
                <a:avLst/>
                <a:gdLst/>
                <a:ahLst/>
                <a:cxnLst/>
                <a:rect l="l" t="t" r="r" b="b"/>
                <a:pathLst>
                  <a:path w="21176" h="14699" extrusionOk="0">
                    <a:moveTo>
                      <a:pt x="21140" y="0"/>
                    </a:moveTo>
                    <a:cubicBezTo>
                      <a:pt x="21134" y="0"/>
                      <a:pt x="21128" y="3"/>
                      <a:pt x="21122" y="8"/>
                    </a:cubicBezTo>
                    <a:cubicBezTo>
                      <a:pt x="18111" y="3118"/>
                      <a:pt x="14947" y="6016"/>
                      <a:pt x="11444" y="8568"/>
                    </a:cubicBezTo>
                    <a:cubicBezTo>
                      <a:pt x="8063" y="11032"/>
                      <a:pt x="4265" y="13736"/>
                      <a:pt x="90" y="14555"/>
                    </a:cubicBezTo>
                    <a:cubicBezTo>
                      <a:pt x="1" y="14572"/>
                      <a:pt x="31" y="14699"/>
                      <a:pt x="112" y="14699"/>
                    </a:cubicBezTo>
                    <a:cubicBezTo>
                      <a:pt x="117" y="14699"/>
                      <a:pt x="123" y="14698"/>
                      <a:pt x="129" y="14697"/>
                    </a:cubicBezTo>
                    <a:cubicBezTo>
                      <a:pt x="2229" y="14308"/>
                      <a:pt x="4151" y="13392"/>
                      <a:pt x="5987" y="12325"/>
                    </a:cubicBezTo>
                    <a:cubicBezTo>
                      <a:pt x="7895" y="11216"/>
                      <a:pt x="9738" y="9996"/>
                      <a:pt x="11519" y="8695"/>
                    </a:cubicBezTo>
                    <a:cubicBezTo>
                      <a:pt x="14997" y="6156"/>
                      <a:pt x="18300" y="3272"/>
                      <a:pt x="21159" y="47"/>
                    </a:cubicBezTo>
                    <a:cubicBezTo>
                      <a:pt x="21176" y="26"/>
                      <a:pt x="21160" y="0"/>
                      <a:pt x="21140" y="0"/>
                    </a:cubicBezTo>
                    <a:close/>
                  </a:path>
                </a:pathLst>
              </a:custGeom>
              <a:solidFill>
                <a:srgbClr val="125F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" name="Google Shape;369;p29"/>
              <p:cNvSpPr/>
              <p:nvPr/>
            </p:nvSpPr>
            <p:spPr>
              <a:xfrm>
                <a:off x="5052427" y="3091876"/>
                <a:ext cx="54689" cy="90205"/>
              </a:xfrm>
              <a:custGeom>
                <a:avLst/>
                <a:gdLst/>
                <a:ahLst/>
                <a:cxnLst/>
                <a:rect l="l" t="t" r="r" b="b"/>
                <a:pathLst>
                  <a:path w="3303" h="5448" extrusionOk="0">
                    <a:moveTo>
                      <a:pt x="29" y="0"/>
                    </a:moveTo>
                    <a:cubicBezTo>
                      <a:pt x="15" y="0"/>
                      <a:pt x="0" y="12"/>
                      <a:pt x="6" y="29"/>
                    </a:cubicBezTo>
                    <a:cubicBezTo>
                      <a:pt x="163" y="489"/>
                      <a:pt x="410" y="932"/>
                      <a:pt x="631" y="1363"/>
                    </a:cubicBezTo>
                    <a:cubicBezTo>
                      <a:pt x="876" y="1842"/>
                      <a:pt x="1135" y="2314"/>
                      <a:pt x="1406" y="2777"/>
                    </a:cubicBezTo>
                    <a:cubicBezTo>
                      <a:pt x="1940" y="3692"/>
                      <a:pt x="2523" y="4578"/>
                      <a:pt x="3162" y="5422"/>
                    </a:cubicBezTo>
                    <a:cubicBezTo>
                      <a:pt x="3176" y="5440"/>
                      <a:pt x="3196" y="5447"/>
                      <a:pt x="3214" y="5447"/>
                    </a:cubicBezTo>
                    <a:cubicBezTo>
                      <a:pt x="3259" y="5447"/>
                      <a:pt x="3303" y="5404"/>
                      <a:pt x="3270" y="5359"/>
                    </a:cubicBezTo>
                    <a:cubicBezTo>
                      <a:pt x="2646" y="4522"/>
                      <a:pt x="2055" y="3664"/>
                      <a:pt x="1519" y="2767"/>
                    </a:cubicBezTo>
                    <a:cubicBezTo>
                      <a:pt x="1250" y="2322"/>
                      <a:pt x="995" y="1867"/>
                      <a:pt x="752" y="1405"/>
                    </a:cubicBezTo>
                    <a:cubicBezTo>
                      <a:pt x="510" y="948"/>
                      <a:pt x="307" y="458"/>
                      <a:pt x="48" y="11"/>
                    </a:cubicBezTo>
                    <a:cubicBezTo>
                      <a:pt x="44" y="3"/>
                      <a:pt x="37" y="0"/>
                      <a:pt x="29" y="0"/>
                    </a:cubicBezTo>
                    <a:close/>
                  </a:path>
                </a:pathLst>
              </a:custGeom>
              <a:solidFill>
                <a:srgbClr val="125F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" name="Google Shape;370;p29"/>
              <p:cNvSpPr/>
              <p:nvPr/>
            </p:nvSpPr>
            <p:spPr>
              <a:xfrm>
                <a:off x="5126373" y="3152443"/>
                <a:ext cx="81678" cy="181106"/>
              </a:xfrm>
              <a:custGeom>
                <a:avLst/>
                <a:gdLst/>
                <a:ahLst/>
                <a:cxnLst/>
                <a:rect l="l" t="t" r="r" b="b"/>
                <a:pathLst>
                  <a:path w="4933" h="10938" extrusionOk="0">
                    <a:moveTo>
                      <a:pt x="4915" y="1"/>
                    </a:moveTo>
                    <a:cubicBezTo>
                      <a:pt x="4911" y="1"/>
                      <a:pt x="4907" y="3"/>
                      <a:pt x="4904" y="8"/>
                    </a:cubicBezTo>
                    <a:lnTo>
                      <a:pt x="4904" y="6"/>
                    </a:lnTo>
                    <a:cubicBezTo>
                      <a:pt x="3992" y="1754"/>
                      <a:pt x="3261" y="3616"/>
                      <a:pt x="2456" y="5414"/>
                    </a:cubicBezTo>
                    <a:lnTo>
                      <a:pt x="24" y="10831"/>
                    </a:lnTo>
                    <a:cubicBezTo>
                      <a:pt x="0" y="10887"/>
                      <a:pt x="48" y="10937"/>
                      <a:pt x="93" y="10937"/>
                    </a:cubicBezTo>
                    <a:cubicBezTo>
                      <a:pt x="113" y="10937"/>
                      <a:pt x="132" y="10927"/>
                      <a:pt x="143" y="10902"/>
                    </a:cubicBezTo>
                    <a:cubicBezTo>
                      <a:pt x="957" y="9057"/>
                      <a:pt x="1772" y="7211"/>
                      <a:pt x="2588" y="5368"/>
                    </a:cubicBezTo>
                    <a:cubicBezTo>
                      <a:pt x="3371" y="3593"/>
                      <a:pt x="4253" y="1835"/>
                      <a:pt x="4929" y="18"/>
                    </a:cubicBezTo>
                    <a:cubicBezTo>
                      <a:pt x="4933" y="8"/>
                      <a:pt x="4924" y="1"/>
                      <a:pt x="4915" y="1"/>
                    </a:cubicBezTo>
                    <a:close/>
                  </a:path>
                </a:pathLst>
              </a:custGeom>
              <a:solidFill>
                <a:srgbClr val="125F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" name="Google Shape;371;p29"/>
              <p:cNvSpPr/>
              <p:nvPr/>
            </p:nvSpPr>
            <p:spPr>
              <a:xfrm>
                <a:off x="5056583" y="3543566"/>
                <a:ext cx="66859" cy="128635"/>
              </a:xfrm>
              <a:custGeom>
                <a:avLst/>
                <a:gdLst/>
                <a:ahLst/>
                <a:cxnLst/>
                <a:rect l="l" t="t" r="r" b="b"/>
                <a:pathLst>
                  <a:path w="4038" h="7769" extrusionOk="0">
                    <a:moveTo>
                      <a:pt x="37" y="1"/>
                    </a:moveTo>
                    <a:cubicBezTo>
                      <a:pt x="18" y="1"/>
                      <a:pt x="0" y="20"/>
                      <a:pt x="12" y="42"/>
                    </a:cubicBezTo>
                    <a:cubicBezTo>
                      <a:pt x="123" y="289"/>
                      <a:pt x="222" y="540"/>
                      <a:pt x="321" y="791"/>
                    </a:cubicBezTo>
                    <a:cubicBezTo>
                      <a:pt x="324" y="797"/>
                      <a:pt x="329" y="799"/>
                      <a:pt x="334" y="799"/>
                    </a:cubicBezTo>
                    <a:cubicBezTo>
                      <a:pt x="342" y="799"/>
                      <a:pt x="349" y="793"/>
                      <a:pt x="346" y="783"/>
                    </a:cubicBezTo>
                    <a:cubicBezTo>
                      <a:pt x="295" y="655"/>
                      <a:pt x="255" y="512"/>
                      <a:pt x="201" y="382"/>
                    </a:cubicBezTo>
                    <a:lnTo>
                      <a:pt x="201" y="382"/>
                    </a:lnTo>
                    <a:cubicBezTo>
                      <a:pt x="209" y="396"/>
                      <a:pt x="216" y="409"/>
                      <a:pt x="222" y="419"/>
                    </a:cubicBezTo>
                    <a:cubicBezTo>
                      <a:pt x="412" y="751"/>
                      <a:pt x="605" y="1085"/>
                      <a:pt x="791" y="1418"/>
                    </a:cubicBezTo>
                    <a:cubicBezTo>
                      <a:pt x="1177" y="2106"/>
                      <a:pt x="1552" y="2805"/>
                      <a:pt x="1912" y="3507"/>
                    </a:cubicBezTo>
                    <a:cubicBezTo>
                      <a:pt x="2624" y="4893"/>
                      <a:pt x="3284" y="6301"/>
                      <a:pt x="3897" y="7734"/>
                    </a:cubicBezTo>
                    <a:cubicBezTo>
                      <a:pt x="3908" y="7759"/>
                      <a:pt x="3926" y="7769"/>
                      <a:pt x="3946" y="7769"/>
                    </a:cubicBezTo>
                    <a:cubicBezTo>
                      <a:pt x="3990" y="7769"/>
                      <a:pt x="4038" y="7719"/>
                      <a:pt x="4014" y="7665"/>
                    </a:cubicBezTo>
                    <a:cubicBezTo>
                      <a:pt x="3439" y="6350"/>
                      <a:pt x="2824" y="5051"/>
                      <a:pt x="2167" y="3774"/>
                    </a:cubicBezTo>
                    <a:cubicBezTo>
                      <a:pt x="1513" y="2503"/>
                      <a:pt x="849" y="1206"/>
                      <a:pt x="60" y="14"/>
                    </a:cubicBezTo>
                    <a:cubicBezTo>
                      <a:pt x="54" y="5"/>
                      <a:pt x="45" y="1"/>
                      <a:pt x="37" y="1"/>
                    </a:cubicBezTo>
                    <a:close/>
                  </a:path>
                </a:pathLst>
              </a:custGeom>
              <a:solidFill>
                <a:srgbClr val="125F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" name="Google Shape;372;p29"/>
              <p:cNvSpPr/>
              <p:nvPr/>
            </p:nvSpPr>
            <p:spPr>
              <a:xfrm>
                <a:off x="5113326" y="3724921"/>
                <a:ext cx="102938" cy="136980"/>
              </a:xfrm>
              <a:custGeom>
                <a:avLst/>
                <a:gdLst/>
                <a:ahLst/>
                <a:cxnLst/>
                <a:rect l="l" t="t" r="r" b="b"/>
                <a:pathLst>
                  <a:path w="6217" h="8273" extrusionOk="0">
                    <a:moveTo>
                      <a:pt x="6185" y="1"/>
                    </a:moveTo>
                    <a:cubicBezTo>
                      <a:pt x="6180" y="1"/>
                      <a:pt x="6175" y="3"/>
                      <a:pt x="6170" y="8"/>
                    </a:cubicBezTo>
                    <a:cubicBezTo>
                      <a:pt x="3981" y="2609"/>
                      <a:pt x="1884" y="5336"/>
                      <a:pt x="29" y="8185"/>
                    </a:cubicBezTo>
                    <a:cubicBezTo>
                      <a:pt x="0" y="8231"/>
                      <a:pt x="41" y="8273"/>
                      <a:pt x="83" y="8273"/>
                    </a:cubicBezTo>
                    <a:cubicBezTo>
                      <a:pt x="101" y="8273"/>
                      <a:pt x="119" y="8265"/>
                      <a:pt x="132" y="8246"/>
                    </a:cubicBezTo>
                    <a:cubicBezTo>
                      <a:pt x="2076" y="5446"/>
                      <a:pt x="4064" y="2698"/>
                      <a:pt x="6202" y="41"/>
                    </a:cubicBezTo>
                    <a:cubicBezTo>
                      <a:pt x="6216" y="24"/>
                      <a:pt x="6202" y="1"/>
                      <a:pt x="6185" y="1"/>
                    </a:cubicBezTo>
                    <a:close/>
                  </a:path>
                </a:pathLst>
              </a:custGeom>
              <a:solidFill>
                <a:srgbClr val="125F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" name="Google Shape;373;p29"/>
              <p:cNvSpPr/>
              <p:nvPr/>
            </p:nvSpPr>
            <p:spPr>
              <a:xfrm>
                <a:off x="5468053" y="3467070"/>
                <a:ext cx="13627" cy="74989"/>
              </a:xfrm>
              <a:custGeom>
                <a:avLst/>
                <a:gdLst/>
                <a:ahLst/>
                <a:cxnLst/>
                <a:rect l="l" t="t" r="r" b="b"/>
                <a:pathLst>
                  <a:path w="823" h="4529" extrusionOk="0">
                    <a:moveTo>
                      <a:pt x="9" y="0"/>
                    </a:moveTo>
                    <a:cubicBezTo>
                      <a:pt x="5" y="0"/>
                      <a:pt x="3" y="3"/>
                      <a:pt x="1" y="10"/>
                    </a:cubicBezTo>
                    <a:cubicBezTo>
                      <a:pt x="0" y="20"/>
                      <a:pt x="8" y="26"/>
                      <a:pt x="15" y="26"/>
                    </a:cubicBezTo>
                    <a:cubicBezTo>
                      <a:pt x="20" y="26"/>
                      <a:pt x="24" y="24"/>
                      <a:pt x="25" y="19"/>
                    </a:cubicBezTo>
                    <a:lnTo>
                      <a:pt x="25" y="19"/>
                    </a:lnTo>
                    <a:cubicBezTo>
                      <a:pt x="15" y="53"/>
                      <a:pt x="44" y="164"/>
                      <a:pt x="54" y="225"/>
                    </a:cubicBezTo>
                    <a:cubicBezTo>
                      <a:pt x="80" y="365"/>
                      <a:pt x="115" y="502"/>
                      <a:pt x="141" y="642"/>
                    </a:cubicBezTo>
                    <a:cubicBezTo>
                      <a:pt x="224" y="1063"/>
                      <a:pt x="305" y="1484"/>
                      <a:pt x="380" y="1906"/>
                    </a:cubicBezTo>
                    <a:cubicBezTo>
                      <a:pt x="527" y="2742"/>
                      <a:pt x="718" y="3618"/>
                      <a:pt x="699" y="4472"/>
                    </a:cubicBezTo>
                    <a:cubicBezTo>
                      <a:pt x="698" y="4510"/>
                      <a:pt x="727" y="4528"/>
                      <a:pt x="756" y="4528"/>
                    </a:cubicBezTo>
                    <a:cubicBezTo>
                      <a:pt x="785" y="4528"/>
                      <a:pt x="815" y="4510"/>
                      <a:pt x="815" y="4472"/>
                    </a:cubicBezTo>
                    <a:cubicBezTo>
                      <a:pt x="823" y="3750"/>
                      <a:pt x="669" y="3011"/>
                      <a:pt x="544" y="2303"/>
                    </a:cubicBezTo>
                    <a:cubicBezTo>
                      <a:pt x="420" y="1605"/>
                      <a:pt x="317" y="872"/>
                      <a:pt x="102" y="195"/>
                    </a:cubicBezTo>
                    <a:cubicBezTo>
                      <a:pt x="101" y="193"/>
                      <a:pt x="34" y="0"/>
                      <a:pt x="9" y="0"/>
                    </a:cubicBezTo>
                    <a:close/>
                  </a:path>
                </a:pathLst>
              </a:custGeom>
              <a:solidFill>
                <a:srgbClr val="125F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" name="Google Shape;374;p29"/>
              <p:cNvSpPr/>
              <p:nvPr/>
            </p:nvSpPr>
            <p:spPr>
              <a:xfrm>
                <a:off x="5387816" y="3630096"/>
                <a:ext cx="7815" cy="81066"/>
              </a:xfrm>
              <a:custGeom>
                <a:avLst/>
                <a:gdLst/>
                <a:ahLst/>
                <a:cxnLst/>
                <a:rect l="l" t="t" r="r" b="b"/>
                <a:pathLst>
                  <a:path w="472" h="4896" extrusionOk="0">
                    <a:moveTo>
                      <a:pt x="32" y="0"/>
                    </a:moveTo>
                    <a:cubicBezTo>
                      <a:pt x="26" y="0"/>
                      <a:pt x="19" y="5"/>
                      <a:pt x="19" y="13"/>
                    </a:cubicBezTo>
                    <a:lnTo>
                      <a:pt x="17" y="13"/>
                    </a:lnTo>
                    <a:cubicBezTo>
                      <a:pt x="1" y="812"/>
                      <a:pt x="116" y="1630"/>
                      <a:pt x="175" y="2427"/>
                    </a:cubicBezTo>
                    <a:cubicBezTo>
                      <a:pt x="234" y="3232"/>
                      <a:pt x="294" y="4036"/>
                      <a:pt x="355" y="4841"/>
                    </a:cubicBezTo>
                    <a:cubicBezTo>
                      <a:pt x="357" y="4877"/>
                      <a:pt x="387" y="4896"/>
                      <a:pt x="416" y="4896"/>
                    </a:cubicBezTo>
                    <a:cubicBezTo>
                      <a:pt x="444" y="4896"/>
                      <a:pt x="471" y="4877"/>
                      <a:pt x="468" y="4841"/>
                    </a:cubicBezTo>
                    <a:cubicBezTo>
                      <a:pt x="402" y="4019"/>
                      <a:pt x="335" y="3200"/>
                      <a:pt x="264" y="2378"/>
                    </a:cubicBezTo>
                    <a:cubicBezTo>
                      <a:pt x="197" y="1595"/>
                      <a:pt x="183" y="784"/>
                      <a:pt x="43" y="9"/>
                    </a:cubicBezTo>
                    <a:cubicBezTo>
                      <a:pt x="42" y="3"/>
                      <a:pt x="37" y="0"/>
                      <a:pt x="32" y="0"/>
                    </a:cubicBezTo>
                    <a:close/>
                  </a:path>
                </a:pathLst>
              </a:custGeom>
              <a:solidFill>
                <a:srgbClr val="125F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" name="Google Shape;375;p29"/>
              <p:cNvSpPr/>
              <p:nvPr/>
            </p:nvSpPr>
            <p:spPr>
              <a:xfrm>
                <a:off x="5278934" y="3854401"/>
                <a:ext cx="3262" cy="59690"/>
              </a:xfrm>
              <a:custGeom>
                <a:avLst/>
                <a:gdLst/>
                <a:ahLst/>
                <a:cxnLst/>
                <a:rect l="l" t="t" r="r" b="b"/>
                <a:pathLst>
                  <a:path w="197" h="3605" extrusionOk="0">
                    <a:moveTo>
                      <a:pt x="24" y="0"/>
                    </a:moveTo>
                    <a:cubicBezTo>
                      <a:pt x="17" y="0"/>
                      <a:pt x="11" y="5"/>
                      <a:pt x="11" y="13"/>
                    </a:cubicBezTo>
                    <a:lnTo>
                      <a:pt x="9" y="13"/>
                    </a:lnTo>
                    <a:cubicBezTo>
                      <a:pt x="1" y="311"/>
                      <a:pt x="37" y="614"/>
                      <a:pt x="51" y="914"/>
                    </a:cubicBezTo>
                    <a:cubicBezTo>
                      <a:pt x="67" y="1203"/>
                      <a:pt x="75" y="1490"/>
                      <a:pt x="79" y="1780"/>
                    </a:cubicBezTo>
                    <a:cubicBezTo>
                      <a:pt x="90" y="2371"/>
                      <a:pt x="73" y="2962"/>
                      <a:pt x="35" y="3550"/>
                    </a:cubicBezTo>
                    <a:cubicBezTo>
                      <a:pt x="32" y="3587"/>
                      <a:pt x="59" y="3605"/>
                      <a:pt x="87" y="3605"/>
                    </a:cubicBezTo>
                    <a:cubicBezTo>
                      <a:pt x="115" y="3605"/>
                      <a:pt x="144" y="3587"/>
                      <a:pt x="146" y="3550"/>
                    </a:cubicBezTo>
                    <a:cubicBezTo>
                      <a:pt x="183" y="2949"/>
                      <a:pt x="197" y="2348"/>
                      <a:pt x="183" y="1745"/>
                    </a:cubicBezTo>
                    <a:cubicBezTo>
                      <a:pt x="168" y="1179"/>
                      <a:pt x="168" y="564"/>
                      <a:pt x="35" y="9"/>
                    </a:cubicBezTo>
                    <a:cubicBezTo>
                      <a:pt x="33" y="3"/>
                      <a:pt x="28" y="0"/>
                      <a:pt x="24" y="0"/>
                    </a:cubicBezTo>
                    <a:close/>
                  </a:path>
                </a:pathLst>
              </a:custGeom>
              <a:solidFill>
                <a:srgbClr val="125F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" name="Google Shape;376;p29"/>
              <p:cNvSpPr/>
              <p:nvPr/>
            </p:nvSpPr>
            <p:spPr>
              <a:xfrm>
                <a:off x="5349320" y="3817130"/>
                <a:ext cx="52802" cy="30085"/>
              </a:xfrm>
              <a:custGeom>
                <a:avLst/>
                <a:gdLst/>
                <a:ahLst/>
                <a:cxnLst/>
                <a:rect l="l" t="t" r="r" b="b"/>
                <a:pathLst>
                  <a:path w="3189" h="1817" extrusionOk="0">
                    <a:moveTo>
                      <a:pt x="3110" y="0"/>
                    </a:moveTo>
                    <a:cubicBezTo>
                      <a:pt x="3103" y="0"/>
                      <a:pt x="3096" y="1"/>
                      <a:pt x="3089" y="4"/>
                    </a:cubicBezTo>
                    <a:cubicBezTo>
                      <a:pt x="1976" y="403"/>
                      <a:pt x="907" y="987"/>
                      <a:pt x="19" y="1773"/>
                    </a:cubicBezTo>
                    <a:cubicBezTo>
                      <a:pt x="1" y="1788"/>
                      <a:pt x="17" y="1817"/>
                      <a:pt x="37" y="1817"/>
                    </a:cubicBezTo>
                    <a:cubicBezTo>
                      <a:pt x="41" y="1817"/>
                      <a:pt x="45" y="1816"/>
                      <a:pt x="49" y="1813"/>
                    </a:cubicBezTo>
                    <a:cubicBezTo>
                      <a:pt x="996" y="1111"/>
                      <a:pt x="2008" y="522"/>
                      <a:pt x="3121" y="121"/>
                    </a:cubicBezTo>
                    <a:cubicBezTo>
                      <a:pt x="3189" y="98"/>
                      <a:pt x="3169" y="0"/>
                      <a:pt x="3110" y="0"/>
                    </a:cubicBezTo>
                    <a:close/>
                  </a:path>
                </a:pathLst>
              </a:custGeom>
              <a:solidFill>
                <a:srgbClr val="125F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" name="Google Shape;377;p29"/>
              <p:cNvSpPr/>
              <p:nvPr/>
            </p:nvSpPr>
            <p:spPr>
              <a:xfrm>
                <a:off x="5456827" y="3617678"/>
                <a:ext cx="38430" cy="32751"/>
              </a:xfrm>
              <a:custGeom>
                <a:avLst/>
                <a:gdLst/>
                <a:ahLst/>
                <a:cxnLst/>
                <a:rect l="l" t="t" r="r" b="b"/>
                <a:pathLst>
                  <a:path w="2321" h="1978" extrusionOk="0">
                    <a:moveTo>
                      <a:pt x="2216" y="1"/>
                    </a:moveTo>
                    <a:cubicBezTo>
                      <a:pt x="2201" y="1"/>
                      <a:pt x="2185" y="6"/>
                      <a:pt x="2171" y="18"/>
                    </a:cubicBezTo>
                    <a:cubicBezTo>
                      <a:pt x="1808" y="332"/>
                      <a:pt x="1444" y="648"/>
                      <a:pt x="1082" y="961"/>
                    </a:cubicBezTo>
                    <a:cubicBezTo>
                      <a:pt x="904" y="1117"/>
                      <a:pt x="726" y="1273"/>
                      <a:pt x="548" y="1429"/>
                    </a:cubicBezTo>
                    <a:cubicBezTo>
                      <a:pt x="461" y="1503"/>
                      <a:pt x="374" y="1578"/>
                      <a:pt x="289" y="1653"/>
                    </a:cubicBezTo>
                    <a:cubicBezTo>
                      <a:pt x="190" y="1740"/>
                      <a:pt x="109" y="1835"/>
                      <a:pt x="18" y="1928"/>
                    </a:cubicBezTo>
                    <a:cubicBezTo>
                      <a:pt x="1" y="1947"/>
                      <a:pt x="17" y="1978"/>
                      <a:pt x="38" y="1978"/>
                    </a:cubicBezTo>
                    <a:cubicBezTo>
                      <a:pt x="43" y="1978"/>
                      <a:pt x="47" y="1976"/>
                      <a:pt x="52" y="1973"/>
                    </a:cubicBezTo>
                    <a:lnTo>
                      <a:pt x="50" y="1973"/>
                    </a:lnTo>
                    <a:cubicBezTo>
                      <a:pt x="143" y="1906"/>
                      <a:pt x="234" y="1852"/>
                      <a:pt x="323" y="1779"/>
                    </a:cubicBezTo>
                    <a:cubicBezTo>
                      <a:pt x="416" y="1702"/>
                      <a:pt x="509" y="1621"/>
                      <a:pt x="600" y="1542"/>
                    </a:cubicBezTo>
                    <a:lnTo>
                      <a:pt x="1157" y="1066"/>
                    </a:lnTo>
                    <a:cubicBezTo>
                      <a:pt x="1527" y="751"/>
                      <a:pt x="1897" y="433"/>
                      <a:pt x="2268" y="115"/>
                    </a:cubicBezTo>
                    <a:cubicBezTo>
                      <a:pt x="2320" y="69"/>
                      <a:pt x="2272" y="1"/>
                      <a:pt x="2216" y="1"/>
                    </a:cubicBezTo>
                    <a:close/>
                  </a:path>
                </a:pathLst>
              </a:custGeom>
              <a:solidFill>
                <a:srgbClr val="125F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" name="Google Shape;378;p29"/>
              <p:cNvSpPr/>
              <p:nvPr/>
            </p:nvSpPr>
            <p:spPr>
              <a:xfrm>
                <a:off x="5421427" y="3884900"/>
                <a:ext cx="9471" cy="32237"/>
              </a:xfrm>
              <a:custGeom>
                <a:avLst/>
                <a:gdLst/>
                <a:ahLst/>
                <a:cxnLst/>
                <a:rect l="l" t="t" r="r" b="b"/>
                <a:pathLst>
                  <a:path w="572" h="1947" extrusionOk="0">
                    <a:moveTo>
                      <a:pt x="550" y="1"/>
                    </a:moveTo>
                    <a:cubicBezTo>
                      <a:pt x="544" y="1"/>
                      <a:pt x="539" y="3"/>
                      <a:pt x="537" y="9"/>
                    </a:cubicBezTo>
                    <a:cubicBezTo>
                      <a:pt x="502" y="83"/>
                      <a:pt x="456" y="152"/>
                      <a:pt x="423" y="229"/>
                    </a:cubicBezTo>
                    <a:cubicBezTo>
                      <a:pt x="391" y="304"/>
                      <a:pt x="363" y="383"/>
                      <a:pt x="336" y="462"/>
                    </a:cubicBezTo>
                    <a:cubicBezTo>
                      <a:pt x="282" y="614"/>
                      <a:pt x="231" y="769"/>
                      <a:pt x="189" y="927"/>
                    </a:cubicBezTo>
                    <a:cubicBezTo>
                      <a:pt x="102" y="1245"/>
                      <a:pt x="43" y="1571"/>
                      <a:pt x="5" y="1897"/>
                    </a:cubicBezTo>
                    <a:cubicBezTo>
                      <a:pt x="1" y="1930"/>
                      <a:pt x="24" y="1947"/>
                      <a:pt x="50" y="1947"/>
                    </a:cubicBezTo>
                    <a:cubicBezTo>
                      <a:pt x="76" y="1947"/>
                      <a:pt x="104" y="1930"/>
                      <a:pt x="108" y="1897"/>
                    </a:cubicBezTo>
                    <a:cubicBezTo>
                      <a:pt x="142" y="1573"/>
                      <a:pt x="201" y="1251"/>
                      <a:pt x="282" y="933"/>
                    </a:cubicBezTo>
                    <a:cubicBezTo>
                      <a:pt x="320" y="782"/>
                      <a:pt x="365" y="632"/>
                      <a:pt x="413" y="482"/>
                    </a:cubicBezTo>
                    <a:cubicBezTo>
                      <a:pt x="464" y="330"/>
                      <a:pt x="508" y="170"/>
                      <a:pt x="567" y="21"/>
                    </a:cubicBezTo>
                    <a:cubicBezTo>
                      <a:pt x="571" y="10"/>
                      <a:pt x="560" y="1"/>
                      <a:pt x="550" y="1"/>
                    </a:cubicBezTo>
                    <a:close/>
                  </a:path>
                </a:pathLst>
              </a:custGeom>
              <a:solidFill>
                <a:srgbClr val="125F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" name="Google Shape;379;p29"/>
              <p:cNvSpPr/>
              <p:nvPr/>
            </p:nvSpPr>
            <p:spPr>
              <a:xfrm>
                <a:off x="5520094" y="3973466"/>
                <a:ext cx="14422" cy="45152"/>
              </a:xfrm>
              <a:custGeom>
                <a:avLst/>
                <a:gdLst/>
                <a:ahLst/>
                <a:cxnLst/>
                <a:rect l="l" t="t" r="r" b="b"/>
                <a:pathLst>
                  <a:path w="871" h="2727" extrusionOk="0">
                    <a:moveTo>
                      <a:pt x="854" y="1"/>
                    </a:moveTo>
                    <a:cubicBezTo>
                      <a:pt x="850" y="1"/>
                      <a:pt x="847" y="2"/>
                      <a:pt x="845" y="6"/>
                    </a:cubicBezTo>
                    <a:cubicBezTo>
                      <a:pt x="316" y="793"/>
                      <a:pt x="45" y="1736"/>
                      <a:pt x="3" y="2677"/>
                    </a:cubicBezTo>
                    <a:cubicBezTo>
                      <a:pt x="1" y="2710"/>
                      <a:pt x="26" y="2727"/>
                      <a:pt x="51" y="2727"/>
                    </a:cubicBezTo>
                    <a:cubicBezTo>
                      <a:pt x="77" y="2727"/>
                      <a:pt x="103" y="2710"/>
                      <a:pt x="104" y="2677"/>
                    </a:cubicBezTo>
                    <a:cubicBezTo>
                      <a:pt x="136" y="1738"/>
                      <a:pt x="420" y="843"/>
                      <a:pt x="865" y="20"/>
                    </a:cubicBezTo>
                    <a:cubicBezTo>
                      <a:pt x="871" y="10"/>
                      <a:pt x="862" y="1"/>
                      <a:pt x="854" y="1"/>
                    </a:cubicBezTo>
                    <a:close/>
                  </a:path>
                </a:pathLst>
              </a:custGeom>
              <a:solidFill>
                <a:srgbClr val="125F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380;p29"/>
              <p:cNvSpPr/>
              <p:nvPr/>
            </p:nvSpPr>
            <p:spPr>
              <a:xfrm>
                <a:off x="5541271" y="4049780"/>
                <a:ext cx="32585" cy="7600"/>
              </a:xfrm>
              <a:custGeom>
                <a:avLst/>
                <a:gdLst/>
                <a:ahLst/>
                <a:cxnLst/>
                <a:rect l="l" t="t" r="r" b="b"/>
                <a:pathLst>
                  <a:path w="1968" h="459" extrusionOk="0">
                    <a:moveTo>
                      <a:pt x="1288" y="0"/>
                    </a:moveTo>
                    <a:cubicBezTo>
                      <a:pt x="831" y="0"/>
                      <a:pt x="380" y="147"/>
                      <a:pt x="11" y="433"/>
                    </a:cubicBezTo>
                    <a:cubicBezTo>
                      <a:pt x="1" y="442"/>
                      <a:pt x="10" y="458"/>
                      <a:pt x="21" y="458"/>
                    </a:cubicBezTo>
                    <a:cubicBezTo>
                      <a:pt x="24" y="458"/>
                      <a:pt x="26" y="457"/>
                      <a:pt x="29" y="455"/>
                    </a:cubicBezTo>
                    <a:cubicBezTo>
                      <a:pt x="391" y="219"/>
                      <a:pt x="821" y="93"/>
                      <a:pt x="1251" y="93"/>
                    </a:cubicBezTo>
                    <a:cubicBezTo>
                      <a:pt x="1465" y="93"/>
                      <a:pt x="1679" y="124"/>
                      <a:pt x="1885" y="188"/>
                    </a:cubicBezTo>
                    <a:cubicBezTo>
                      <a:pt x="1890" y="190"/>
                      <a:pt x="1896" y="191"/>
                      <a:pt x="1901" y="191"/>
                    </a:cubicBezTo>
                    <a:cubicBezTo>
                      <a:pt x="1950" y="191"/>
                      <a:pt x="1968" y="110"/>
                      <a:pt x="1911" y="93"/>
                    </a:cubicBezTo>
                    <a:cubicBezTo>
                      <a:pt x="1707" y="31"/>
                      <a:pt x="1497" y="0"/>
                      <a:pt x="1288" y="0"/>
                    </a:cubicBezTo>
                    <a:close/>
                  </a:path>
                </a:pathLst>
              </a:custGeom>
              <a:solidFill>
                <a:srgbClr val="125F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" name="Google Shape;381;p29"/>
              <p:cNvSpPr/>
              <p:nvPr/>
            </p:nvSpPr>
            <p:spPr>
              <a:xfrm>
                <a:off x="5464576" y="4109139"/>
                <a:ext cx="47735" cy="4719"/>
              </a:xfrm>
              <a:custGeom>
                <a:avLst/>
                <a:gdLst/>
                <a:ahLst/>
                <a:cxnLst/>
                <a:rect l="l" t="t" r="r" b="b"/>
                <a:pathLst>
                  <a:path w="2883" h="285" extrusionOk="0">
                    <a:moveTo>
                      <a:pt x="2827" y="1"/>
                    </a:moveTo>
                    <a:cubicBezTo>
                      <a:pt x="2826" y="1"/>
                      <a:pt x="2825" y="1"/>
                      <a:pt x="2824" y="1"/>
                    </a:cubicBezTo>
                    <a:cubicBezTo>
                      <a:pt x="1895" y="64"/>
                      <a:pt x="966" y="140"/>
                      <a:pt x="39" y="225"/>
                    </a:cubicBezTo>
                    <a:cubicBezTo>
                      <a:pt x="3" y="229"/>
                      <a:pt x="1" y="284"/>
                      <a:pt x="37" y="284"/>
                    </a:cubicBezTo>
                    <a:cubicBezTo>
                      <a:pt x="38" y="284"/>
                      <a:pt x="39" y="284"/>
                      <a:pt x="39" y="284"/>
                    </a:cubicBezTo>
                    <a:cubicBezTo>
                      <a:pt x="968" y="230"/>
                      <a:pt x="1897" y="169"/>
                      <a:pt x="2824" y="92"/>
                    </a:cubicBezTo>
                    <a:cubicBezTo>
                      <a:pt x="2881" y="86"/>
                      <a:pt x="2882" y="1"/>
                      <a:pt x="2827" y="1"/>
                    </a:cubicBezTo>
                    <a:close/>
                  </a:path>
                </a:pathLst>
              </a:custGeom>
              <a:solidFill>
                <a:srgbClr val="125F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" name="Google Shape;382;p29"/>
              <p:cNvSpPr/>
              <p:nvPr/>
            </p:nvSpPr>
            <p:spPr>
              <a:xfrm>
                <a:off x="4939803" y="2646345"/>
                <a:ext cx="1018949" cy="1517396"/>
              </a:xfrm>
              <a:custGeom>
                <a:avLst/>
                <a:gdLst/>
                <a:ahLst/>
                <a:cxnLst/>
                <a:rect l="l" t="t" r="r" b="b"/>
                <a:pathLst>
                  <a:path w="61540" h="91644" extrusionOk="0">
                    <a:moveTo>
                      <a:pt x="1" y="0"/>
                    </a:moveTo>
                    <a:lnTo>
                      <a:pt x="39" y="670"/>
                    </a:lnTo>
                    <a:lnTo>
                      <a:pt x="454" y="8028"/>
                    </a:lnTo>
                    <a:lnTo>
                      <a:pt x="4910" y="86926"/>
                    </a:lnTo>
                    <a:lnTo>
                      <a:pt x="4972" y="88043"/>
                    </a:lnTo>
                    <a:lnTo>
                      <a:pt x="5061" y="89605"/>
                    </a:lnTo>
                    <a:lnTo>
                      <a:pt x="5063" y="89654"/>
                    </a:lnTo>
                    <a:lnTo>
                      <a:pt x="5177" y="91643"/>
                    </a:lnTo>
                    <a:lnTo>
                      <a:pt x="56363" y="91643"/>
                    </a:lnTo>
                    <a:lnTo>
                      <a:pt x="56477" y="89654"/>
                    </a:lnTo>
                    <a:lnTo>
                      <a:pt x="56477" y="89630"/>
                    </a:lnTo>
                    <a:lnTo>
                      <a:pt x="56568" y="88043"/>
                    </a:lnTo>
                    <a:lnTo>
                      <a:pt x="61086" y="8028"/>
                    </a:lnTo>
                    <a:lnTo>
                      <a:pt x="61501" y="670"/>
                    </a:lnTo>
                    <a:lnTo>
                      <a:pt x="6154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" name="Google Shape;383;p29"/>
              <p:cNvSpPr/>
              <p:nvPr/>
            </p:nvSpPr>
            <p:spPr>
              <a:xfrm>
                <a:off x="4961957" y="4130482"/>
                <a:ext cx="974657" cy="110753"/>
              </a:xfrm>
              <a:custGeom>
                <a:avLst/>
                <a:gdLst/>
                <a:ahLst/>
                <a:cxnLst/>
                <a:rect l="l" t="t" r="r" b="b"/>
                <a:pathLst>
                  <a:path w="58865" h="6689" extrusionOk="0">
                    <a:moveTo>
                      <a:pt x="1261" y="1"/>
                    </a:moveTo>
                    <a:cubicBezTo>
                      <a:pt x="565" y="1"/>
                      <a:pt x="0" y="565"/>
                      <a:pt x="0" y="1261"/>
                    </a:cubicBezTo>
                    <a:lnTo>
                      <a:pt x="0" y="5430"/>
                    </a:lnTo>
                    <a:cubicBezTo>
                      <a:pt x="0" y="6124"/>
                      <a:pt x="565" y="6689"/>
                      <a:pt x="1261" y="6689"/>
                    </a:cubicBezTo>
                    <a:lnTo>
                      <a:pt x="57603" y="6689"/>
                    </a:lnTo>
                    <a:cubicBezTo>
                      <a:pt x="58299" y="6689"/>
                      <a:pt x="58864" y="6124"/>
                      <a:pt x="58864" y="5430"/>
                    </a:cubicBezTo>
                    <a:lnTo>
                      <a:pt x="58864" y="1261"/>
                    </a:lnTo>
                    <a:cubicBezTo>
                      <a:pt x="58864" y="565"/>
                      <a:pt x="58299" y="1"/>
                      <a:pt x="5760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" name="Google Shape;384;p29"/>
              <p:cNvSpPr/>
              <p:nvPr/>
            </p:nvSpPr>
            <p:spPr>
              <a:xfrm>
                <a:off x="4961957" y="4130482"/>
                <a:ext cx="974657" cy="110786"/>
              </a:xfrm>
              <a:custGeom>
                <a:avLst/>
                <a:gdLst/>
                <a:ahLst/>
                <a:cxnLst/>
                <a:rect l="l" t="t" r="r" b="b"/>
                <a:pathLst>
                  <a:path w="58865" h="6691" extrusionOk="0">
                    <a:moveTo>
                      <a:pt x="57526" y="1"/>
                    </a:moveTo>
                    <a:lnTo>
                      <a:pt x="57526" y="4092"/>
                    </a:lnTo>
                    <a:cubicBezTo>
                      <a:pt x="57526" y="4788"/>
                      <a:pt x="56962" y="5353"/>
                      <a:pt x="56266" y="5353"/>
                    </a:cubicBezTo>
                    <a:lnTo>
                      <a:pt x="0" y="5353"/>
                    </a:lnTo>
                    <a:lnTo>
                      <a:pt x="0" y="5430"/>
                    </a:lnTo>
                    <a:cubicBezTo>
                      <a:pt x="0" y="6126"/>
                      <a:pt x="565" y="6691"/>
                      <a:pt x="1261" y="6691"/>
                    </a:cubicBezTo>
                    <a:lnTo>
                      <a:pt x="57603" y="6691"/>
                    </a:lnTo>
                    <a:cubicBezTo>
                      <a:pt x="58299" y="6691"/>
                      <a:pt x="58864" y="6126"/>
                      <a:pt x="58864" y="5430"/>
                    </a:cubicBezTo>
                    <a:lnTo>
                      <a:pt x="58864" y="1261"/>
                    </a:lnTo>
                    <a:cubicBezTo>
                      <a:pt x="58864" y="565"/>
                      <a:pt x="58299" y="1"/>
                      <a:pt x="57603" y="1"/>
                    </a:cubicBezTo>
                    <a:close/>
                  </a:path>
                </a:pathLst>
              </a:custGeom>
              <a:solidFill>
                <a:srgbClr val="000000">
                  <a:alpha val="398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" name="Google Shape;385;p29"/>
              <p:cNvSpPr/>
              <p:nvPr/>
            </p:nvSpPr>
            <p:spPr>
              <a:xfrm>
                <a:off x="4940482" y="2657438"/>
                <a:ext cx="1017607" cy="121830"/>
              </a:xfrm>
              <a:custGeom>
                <a:avLst/>
                <a:gdLst/>
                <a:ahLst/>
                <a:cxnLst/>
                <a:rect l="l" t="t" r="r" b="b"/>
                <a:pathLst>
                  <a:path w="61459" h="7358" extrusionOk="0">
                    <a:moveTo>
                      <a:pt x="0" y="0"/>
                    </a:moveTo>
                    <a:lnTo>
                      <a:pt x="413" y="7358"/>
                    </a:lnTo>
                    <a:lnTo>
                      <a:pt x="61045" y="7358"/>
                    </a:lnTo>
                    <a:lnTo>
                      <a:pt x="61458" y="0"/>
                    </a:lnTo>
                    <a:close/>
                  </a:path>
                </a:pathLst>
              </a:custGeom>
              <a:solidFill>
                <a:srgbClr val="000000">
                  <a:alpha val="398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" name="Google Shape;386;p29"/>
              <p:cNvSpPr/>
              <p:nvPr/>
            </p:nvSpPr>
            <p:spPr>
              <a:xfrm>
                <a:off x="4873325" y="2546668"/>
                <a:ext cx="1151905" cy="121830"/>
              </a:xfrm>
              <a:custGeom>
                <a:avLst/>
                <a:gdLst/>
                <a:ahLst/>
                <a:cxnLst/>
                <a:rect l="l" t="t" r="r" b="b"/>
                <a:pathLst>
                  <a:path w="69570" h="7358" extrusionOk="0">
                    <a:moveTo>
                      <a:pt x="13" y="0"/>
                    </a:moveTo>
                    <a:cubicBezTo>
                      <a:pt x="7" y="0"/>
                      <a:pt x="1" y="7"/>
                      <a:pt x="1" y="13"/>
                    </a:cubicBezTo>
                    <a:lnTo>
                      <a:pt x="1" y="7348"/>
                    </a:lnTo>
                    <a:cubicBezTo>
                      <a:pt x="1" y="7354"/>
                      <a:pt x="7" y="7358"/>
                      <a:pt x="13" y="7358"/>
                    </a:cubicBezTo>
                    <a:lnTo>
                      <a:pt x="69557" y="7358"/>
                    </a:lnTo>
                    <a:cubicBezTo>
                      <a:pt x="69563" y="7358"/>
                      <a:pt x="69569" y="7354"/>
                      <a:pt x="69569" y="7348"/>
                    </a:cubicBezTo>
                    <a:lnTo>
                      <a:pt x="69569" y="13"/>
                    </a:lnTo>
                    <a:cubicBezTo>
                      <a:pt x="69569" y="7"/>
                      <a:pt x="69563" y="0"/>
                      <a:pt x="6955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" name="Google Shape;387;p29"/>
              <p:cNvSpPr/>
              <p:nvPr/>
            </p:nvSpPr>
            <p:spPr>
              <a:xfrm>
                <a:off x="4917616" y="2516087"/>
                <a:ext cx="1063290" cy="30598"/>
              </a:xfrm>
              <a:custGeom>
                <a:avLst/>
                <a:gdLst/>
                <a:ahLst/>
                <a:cxnLst/>
                <a:rect l="l" t="t" r="r" b="b"/>
                <a:pathLst>
                  <a:path w="64218" h="1848" extrusionOk="0">
                    <a:moveTo>
                      <a:pt x="1" y="0"/>
                    </a:moveTo>
                    <a:lnTo>
                      <a:pt x="1" y="1847"/>
                    </a:lnTo>
                    <a:lnTo>
                      <a:pt x="64217" y="1847"/>
                    </a:lnTo>
                    <a:lnTo>
                      <a:pt x="6421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" name="Google Shape;388;p29"/>
              <p:cNvSpPr/>
              <p:nvPr/>
            </p:nvSpPr>
            <p:spPr>
              <a:xfrm>
                <a:off x="5022127" y="4104122"/>
                <a:ext cx="854301" cy="26691"/>
              </a:xfrm>
              <a:custGeom>
                <a:avLst/>
                <a:gdLst/>
                <a:ahLst/>
                <a:cxnLst/>
                <a:rect l="l" t="t" r="r" b="b"/>
                <a:pathLst>
                  <a:path w="51596" h="1612" extrusionOk="0">
                    <a:moveTo>
                      <a:pt x="0" y="0"/>
                    </a:moveTo>
                    <a:lnTo>
                      <a:pt x="89" y="1562"/>
                    </a:lnTo>
                    <a:lnTo>
                      <a:pt x="93" y="1611"/>
                    </a:lnTo>
                    <a:lnTo>
                      <a:pt x="51505" y="1611"/>
                    </a:lnTo>
                    <a:lnTo>
                      <a:pt x="51505" y="1587"/>
                    </a:lnTo>
                    <a:lnTo>
                      <a:pt x="51596" y="0"/>
                    </a:lnTo>
                    <a:close/>
                  </a:path>
                </a:pathLst>
              </a:custGeom>
              <a:solidFill>
                <a:srgbClr val="000000">
                  <a:alpha val="398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89" name="Google Shape;389;p29"/>
              <p:cNvGrpSpPr/>
              <p:nvPr/>
            </p:nvGrpSpPr>
            <p:grpSpPr>
              <a:xfrm>
                <a:off x="5148668" y="3149397"/>
                <a:ext cx="601219" cy="552111"/>
                <a:chOff x="5120462" y="3282793"/>
                <a:chExt cx="601219" cy="552111"/>
              </a:xfrm>
            </p:grpSpPr>
            <p:sp>
              <p:nvSpPr>
                <p:cNvPr id="390" name="Google Shape;390;p29"/>
                <p:cNvSpPr/>
                <p:nvPr/>
              </p:nvSpPr>
              <p:spPr>
                <a:xfrm>
                  <a:off x="5120462" y="3562980"/>
                  <a:ext cx="358751" cy="271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67" h="16423" extrusionOk="0">
                      <a:moveTo>
                        <a:pt x="5225" y="0"/>
                      </a:moveTo>
                      <a:lnTo>
                        <a:pt x="1564" y="7173"/>
                      </a:lnTo>
                      <a:cubicBezTo>
                        <a:pt x="0" y="10237"/>
                        <a:pt x="2226" y="13871"/>
                        <a:pt x="5664" y="13871"/>
                      </a:cubicBezTo>
                      <a:lnTo>
                        <a:pt x="12868" y="13871"/>
                      </a:lnTo>
                      <a:lnTo>
                        <a:pt x="12868" y="16423"/>
                      </a:lnTo>
                      <a:lnTo>
                        <a:pt x="21666" y="11342"/>
                      </a:lnTo>
                      <a:lnTo>
                        <a:pt x="12868" y="6263"/>
                      </a:lnTo>
                      <a:lnTo>
                        <a:pt x="12868" y="8814"/>
                      </a:lnTo>
                      <a:lnTo>
                        <a:pt x="8906" y="8814"/>
                      </a:lnTo>
                      <a:cubicBezTo>
                        <a:pt x="7767" y="8814"/>
                        <a:pt x="7028" y="7610"/>
                        <a:pt x="7544" y="6595"/>
                      </a:cubicBezTo>
                      <a:lnTo>
                        <a:pt x="9731" y="2293"/>
                      </a:lnTo>
                      <a:lnTo>
                        <a:pt x="5225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1" name="Google Shape;391;p29"/>
                <p:cNvSpPr/>
                <p:nvPr/>
              </p:nvSpPr>
              <p:spPr>
                <a:xfrm>
                  <a:off x="5494198" y="3461582"/>
                  <a:ext cx="227483" cy="3282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39" h="19826" extrusionOk="0">
                      <a:moveTo>
                        <a:pt x="2500" y="1"/>
                      </a:moveTo>
                      <a:lnTo>
                        <a:pt x="2069" y="10153"/>
                      </a:lnTo>
                      <a:lnTo>
                        <a:pt x="4333" y="8971"/>
                      </a:lnTo>
                      <a:lnTo>
                        <a:pt x="6164" y="12482"/>
                      </a:lnTo>
                      <a:cubicBezTo>
                        <a:pt x="6692" y="13494"/>
                        <a:pt x="5968" y="14706"/>
                        <a:pt x="4827" y="14718"/>
                      </a:cubicBezTo>
                      <a:lnTo>
                        <a:pt x="1" y="14768"/>
                      </a:lnTo>
                      <a:lnTo>
                        <a:pt x="55" y="19825"/>
                      </a:lnTo>
                      <a:lnTo>
                        <a:pt x="8109" y="19750"/>
                      </a:lnTo>
                      <a:cubicBezTo>
                        <a:pt x="11547" y="19718"/>
                        <a:pt x="13738" y="16063"/>
                        <a:pt x="12146" y="13016"/>
                      </a:cubicBezTo>
                      <a:lnTo>
                        <a:pt x="8813" y="6632"/>
                      </a:lnTo>
                      <a:lnTo>
                        <a:pt x="11075" y="5450"/>
                      </a:lnTo>
                      <a:lnTo>
                        <a:pt x="2500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2" name="Google Shape;392;p29"/>
                <p:cNvSpPr/>
                <p:nvPr/>
              </p:nvSpPr>
              <p:spPr>
                <a:xfrm>
                  <a:off x="5252359" y="3282793"/>
                  <a:ext cx="305453" cy="2802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448" h="16923" extrusionOk="0">
                      <a:moveTo>
                        <a:pt x="10422" y="1"/>
                      </a:moveTo>
                      <a:cubicBezTo>
                        <a:pt x="8945" y="1"/>
                        <a:pt x="7465" y="699"/>
                        <a:pt x="6555" y="2108"/>
                      </a:cubicBezTo>
                      <a:lnTo>
                        <a:pt x="2650" y="8158"/>
                      </a:lnTo>
                      <a:lnTo>
                        <a:pt x="505" y="6774"/>
                      </a:lnTo>
                      <a:lnTo>
                        <a:pt x="1" y="16922"/>
                      </a:lnTo>
                      <a:lnTo>
                        <a:pt x="9042" y="12284"/>
                      </a:lnTo>
                      <a:lnTo>
                        <a:pt x="6897" y="10900"/>
                      </a:lnTo>
                      <a:lnTo>
                        <a:pt x="9044" y="7573"/>
                      </a:lnTo>
                      <a:cubicBezTo>
                        <a:pt x="9346" y="7105"/>
                        <a:pt x="9838" y="6873"/>
                        <a:pt x="10329" y="6873"/>
                      </a:cubicBezTo>
                      <a:cubicBezTo>
                        <a:pt x="10843" y="6873"/>
                        <a:pt x="11356" y="7128"/>
                        <a:pt x="11650" y="7632"/>
                      </a:cubicBezTo>
                      <a:lnTo>
                        <a:pt x="14076" y="11805"/>
                      </a:lnTo>
                      <a:lnTo>
                        <a:pt x="18447" y="9261"/>
                      </a:lnTo>
                      <a:lnTo>
                        <a:pt x="14404" y="2294"/>
                      </a:lnTo>
                      <a:cubicBezTo>
                        <a:pt x="13521" y="770"/>
                        <a:pt x="11973" y="1"/>
                        <a:pt x="10422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393" name="Google Shape;393;p29"/>
            <p:cNvSpPr txBox="1"/>
            <p:nvPr/>
          </p:nvSpPr>
          <p:spPr>
            <a:xfrm>
              <a:off x="4891577" y="2503425"/>
              <a:ext cx="957000" cy="38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accent6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ORGANIC</a:t>
              </a:r>
              <a:endParaRPr sz="1300">
                <a:solidFill>
                  <a:schemeClr val="accent6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grpSp>
        <p:nvGrpSpPr>
          <p:cNvPr id="394" name="Google Shape;394;p29"/>
          <p:cNvGrpSpPr/>
          <p:nvPr/>
        </p:nvGrpSpPr>
        <p:grpSpPr>
          <a:xfrm>
            <a:off x="5983847" y="1169007"/>
            <a:ext cx="1153041" cy="2805506"/>
            <a:chOff x="5983847" y="1169007"/>
            <a:chExt cx="1153041" cy="2805506"/>
          </a:xfrm>
        </p:grpSpPr>
        <p:grpSp>
          <p:nvGrpSpPr>
            <p:cNvPr id="395" name="Google Shape;395;p29"/>
            <p:cNvGrpSpPr/>
            <p:nvPr/>
          </p:nvGrpSpPr>
          <p:grpSpPr>
            <a:xfrm>
              <a:off x="6173190" y="1169007"/>
              <a:ext cx="774291" cy="1459621"/>
              <a:chOff x="6251618" y="925045"/>
              <a:chExt cx="773521" cy="1458170"/>
            </a:xfrm>
          </p:grpSpPr>
          <p:grpSp>
            <p:nvGrpSpPr>
              <p:cNvPr id="396" name="Google Shape;396;p29"/>
              <p:cNvGrpSpPr/>
              <p:nvPr/>
            </p:nvGrpSpPr>
            <p:grpSpPr>
              <a:xfrm>
                <a:off x="6373789" y="2004356"/>
                <a:ext cx="274251" cy="355720"/>
                <a:chOff x="6373789" y="2004356"/>
                <a:chExt cx="274251" cy="355720"/>
              </a:xfrm>
            </p:grpSpPr>
            <p:sp>
              <p:nvSpPr>
                <p:cNvPr id="397" name="Google Shape;397;p29"/>
                <p:cNvSpPr/>
                <p:nvPr/>
              </p:nvSpPr>
              <p:spPr>
                <a:xfrm>
                  <a:off x="6373789" y="2033921"/>
                  <a:ext cx="274251" cy="3261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83" h="29949" extrusionOk="0">
                      <a:moveTo>
                        <a:pt x="18069" y="0"/>
                      </a:moveTo>
                      <a:cubicBezTo>
                        <a:pt x="15059" y="0"/>
                        <a:pt x="11354" y="2592"/>
                        <a:pt x="11354" y="2592"/>
                      </a:cubicBezTo>
                      <a:lnTo>
                        <a:pt x="1696" y="19281"/>
                      </a:lnTo>
                      <a:cubicBezTo>
                        <a:pt x="1" y="22210"/>
                        <a:pt x="1093" y="26042"/>
                        <a:pt x="4124" y="27797"/>
                      </a:cubicBezTo>
                      <a:lnTo>
                        <a:pt x="6329" y="29071"/>
                      </a:lnTo>
                      <a:cubicBezTo>
                        <a:pt x="7356" y="29665"/>
                        <a:pt x="8479" y="29948"/>
                        <a:pt x="9581" y="29948"/>
                      </a:cubicBezTo>
                      <a:cubicBezTo>
                        <a:pt x="11731" y="29948"/>
                        <a:pt x="13802" y="28872"/>
                        <a:pt x="14922" y="26935"/>
                      </a:cubicBezTo>
                      <a:lnTo>
                        <a:pt x="24580" y="10246"/>
                      </a:lnTo>
                      <a:cubicBezTo>
                        <a:pt x="24580" y="10246"/>
                        <a:pt x="25183" y="3485"/>
                        <a:pt x="22152" y="1730"/>
                      </a:cubicBezTo>
                      <a:lnTo>
                        <a:pt x="19947" y="454"/>
                      </a:lnTo>
                      <a:cubicBezTo>
                        <a:pt x="19390" y="132"/>
                        <a:pt x="18747" y="0"/>
                        <a:pt x="1806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8" name="Google Shape;398;p29"/>
                <p:cNvSpPr/>
                <p:nvPr/>
              </p:nvSpPr>
              <p:spPr>
                <a:xfrm>
                  <a:off x="6575575" y="2004356"/>
                  <a:ext cx="69600" cy="58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91" h="5383" extrusionOk="0">
                      <a:moveTo>
                        <a:pt x="1463" y="1"/>
                      </a:moveTo>
                      <a:lnTo>
                        <a:pt x="0" y="2530"/>
                      </a:lnTo>
                      <a:lnTo>
                        <a:pt x="4927" y="5383"/>
                      </a:lnTo>
                      <a:lnTo>
                        <a:pt x="6390" y="2853"/>
                      </a:lnTo>
                      <a:lnTo>
                        <a:pt x="1463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99" name="Google Shape;399;p29"/>
              <p:cNvGrpSpPr/>
              <p:nvPr/>
            </p:nvGrpSpPr>
            <p:grpSpPr>
              <a:xfrm>
                <a:off x="6615681" y="2098073"/>
                <a:ext cx="318073" cy="285142"/>
                <a:chOff x="6615681" y="2098073"/>
                <a:chExt cx="318073" cy="285142"/>
              </a:xfrm>
            </p:grpSpPr>
            <p:sp>
              <p:nvSpPr>
                <p:cNvPr id="400" name="Google Shape;400;p29"/>
                <p:cNvSpPr/>
                <p:nvPr/>
              </p:nvSpPr>
              <p:spPr>
                <a:xfrm>
                  <a:off x="6625057" y="2098073"/>
                  <a:ext cx="308697" cy="2851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346" h="26183" extrusionOk="0">
                      <a:moveTo>
                        <a:pt x="10737" y="1"/>
                      </a:moveTo>
                      <a:cubicBezTo>
                        <a:pt x="9598" y="1"/>
                        <a:pt x="6035" y="338"/>
                        <a:pt x="4683" y="4432"/>
                      </a:cubicBezTo>
                      <a:lnTo>
                        <a:pt x="1619" y="13520"/>
                      </a:lnTo>
                      <a:cubicBezTo>
                        <a:pt x="0" y="18423"/>
                        <a:pt x="4027" y="21409"/>
                        <a:pt x="4027" y="21409"/>
                      </a:cubicBezTo>
                      <a:lnTo>
                        <a:pt x="18111" y="26060"/>
                      </a:lnTo>
                      <a:cubicBezTo>
                        <a:pt x="18361" y="26143"/>
                        <a:pt x="18621" y="26183"/>
                        <a:pt x="18887" y="26183"/>
                      </a:cubicBezTo>
                      <a:cubicBezTo>
                        <a:pt x="21243" y="26183"/>
                        <a:pt x="24093" y="23035"/>
                        <a:pt x="25548" y="18629"/>
                      </a:cubicBezTo>
                      <a:lnTo>
                        <a:pt x="26726" y="15064"/>
                      </a:lnTo>
                      <a:cubicBezTo>
                        <a:pt x="28345" y="10161"/>
                        <a:pt x="27647" y="5482"/>
                        <a:pt x="25175" y="4664"/>
                      </a:cubicBezTo>
                      <a:lnTo>
                        <a:pt x="11092" y="14"/>
                      </a:lnTo>
                      <a:cubicBezTo>
                        <a:pt x="11092" y="14"/>
                        <a:pt x="10962" y="1"/>
                        <a:pt x="1073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1" name="Google Shape;401;p29"/>
                <p:cNvSpPr/>
                <p:nvPr/>
              </p:nvSpPr>
              <p:spPr>
                <a:xfrm>
                  <a:off x="6615681" y="2128161"/>
                  <a:ext cx="65505" cy="1334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15" h="12250" extrusionOk="0">
                      <a:moveTo>
                        <a:pt x="3805" y="0"/>
                      </a:moveTo>
                      <a:lnTo>
                        <a:pt x="1" y="11521"/>
                      </a:lnTo>
                      <a:lnTo>
                        <a:pt x="2211" y="12249"/>
                      </a:lnTo>
                      <a:lnTo>
                        <a:pt x="6015" y="730"/>
                      </a:lnTo>
                      <a:lnTo>
                        <a:pt x="380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02" name="Google Shape;402;p29"/>
              <p:cNvGrpSpPr/>
              <p:nvPr/>
            </p:nvGrpSpPr>
            <p:grpSpPr>
              <a:xfrm>
                <a:off x="6251618" y="1636817"/>
                <a:ext cx="518363" cy="404227"/>
                <a:chOff x="6251618" y="1636817"/>
                <a:chExt cx="518363" cy="404227"/>
              </a:xfrm>
            </p:grpSpPr>
            <p:sp>
              <p:nvSpPr>
                <p:cNvPr id="403" name="Google Shape;403;p29"/>
                <p:cNvSpPr/>
                <p:nvPr/>
              </p:nvSpPr>
              <p:spPr>
                <a:xfrm>
                  <a:off x="6251618" y="1646694"/>
                  <a:ext cx="506063" cy="394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469" h="36211" extrusionOk="0">
                      <a:moveTo>
                        <a:pt x="37691" y="1"/>
                      </a:moveTo>
                      <a:cubicBezTo>
                        <a:pt x="36055" y="1"/>
                        <a:pt x="34722" y="239"/>
                        <a:pt x="34722" y="239"/>
                      </a:cubicBezTo>
                      <a:lnTo>
                        <a:pt x="3269" y="23103"/>
                      </a:lnTo>
                      <a:cubicBezTo>
                        <a:pt x="597" y="24980"/>
                        <a:pt x="1" y="28778"/>
                        <a:pt x="1943" y="31543"/>
                      </a:cubicBezTo>
                      <a:lnTo>
                        <a:pt x="3356" y="33554"/>
                      </a:lnTo>
                      <a:cubicBezTo>
                        <a:pt x="4569" y="35279"/>
                        <a:pt x="6496" y="36211"/>
                        <a:pt x="8423" y="36211"/>
                      </a:cubicBezTo>
                      <a:cubicBezTo>
                        <a:pt x="9583" y="36211"/>
                        <a:pt x="10744" y="35873"/>
                        <a:pt x="11749" y="35167"/>
                      </a:cubicBezTo>
                      <a:lnTo>
                        <a:pt x="43201" y="12303"/>
                      </a:lnTo>
                      <a:cubicBezTo>
                        <a:pt x="43201" y="12303"/>
                        <a:pt x="46469" y="6627"/>
                        <a:pt x="44526" y="3862"/>
                      </a:cubicBezTo>
                      <a:lnTo>
                        <a:pt x="43113" y="1851"/>
                      </a:lnTo>
                      <a:cubicBezTo>
                        <a:pt x="42054" y="343"/>
                        <a:pt x="39654" y="1"/>
                        <a:pt x="3769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4" name="Google Shape;404;p29"/>
                <p:cNvSpPr/>
                <p:nvPr/>
              </p:nvSpPr>
              <p:spPr>
                <a:xfrm>
                  <a:off x="6710443" y="1636817"/>
                  <a:ext cx="59537" cy="66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67" h="6116" extrusionOk="0">
                      <a:moveTo>
                        <a:pt x="2308" y="0"/>
                      </a:moveTo>
                      <a:lnTo>
                        <a:pt x="0" y="1622"/>
                      </a:lnTo>
                      <a:lnTo>
                        <a:pt x="3158" y="6116"/>
                      </a:lnTo>
                      <a:lnTo>
                        <a:pt x="5466" y="4495"/>
                      </a:lnTo>
                      <a:lnTo>
                        <a:pt x="2308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05" name="Google Shape;405;p29"/>
              <p:cNvGrpSpPr/>
              <p:nvPr/>
            </p:nvGrpSpPr>
            <p:grpSpPr>
              <a:xfrm>
                <a:off x="6583350" y="1299302"/>
                <a:ext cx="420291" cy="285338"/>
                <a:chOff x="6583350" y="1299302"/>
                <a:chExt cx="420291" cy="285338"/>
              </a:xfrm>
            </p:grpSpPr>
            <p:sp>
              <p:nvSpPr>
                <p:cNvPr id="406" name="Google Shape;406;p29"/>
                <p:cNvSpPr/>
                <p:nvPr/>
              </p:nvSpPr>
              <p:spPr>
                <a:xfrm>
                  <a:off x="6583350" y="1299302"/>
                  <a:ext cx="400982" cy="285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820" h="26201" extrusionOk="0">
                      <a:moveTo>
                        <a:pt x="9569" y="1"/>
                      </a:moveTo>
                      <a:cubicBezTo>
                        <a:pt x="6984" y="1"/>
                        <a:pt x="4445" y="1458"/>
                        <a:pt x="3150" y="3968"/>
                      </a:cubicBezTo>
                      <a:lnTo>
                        <a:pt x="1824" y="6535"/>
                      </a:lnTo>
                      <a:cubicBezTo>
                        <a:pt x="1" y="10066"/>
                        <a:pt x="1302" y="14397"/>
                        <a:pt x="4714" y="16157"/>
                      </a:cubicBezTo>
                      <a:lnTo>
                        <a:pt x="24152" y="26193"/>
                      </a:lnTo>
                      <a:cubicBezTo>
                        <a:pt x="24152" y="26193"/>
                        <a:pt x="24328" y="26200"/>
                        <a:pt x="24633" y="26200"/>
                      </a:cubicBezTo>
                      <a:cubicBezTo>
                        <a:pt x="26344" y="26200"/>
                        <a:pt x="32123" y="25974"/>
                        <a:pt x="33671" y="22976"/>
                      </a:cubicBezTo>
                      <a:lnTo>
                        <a:pt x="34997" y="20409"/>
                      </a:lnTo>
                      <a:cubicBezTo>
                        <a:pt x="36819" y="16878"/>
                        <a:pt x="32107" y="10787"/>
                        <a:pt x="32107" y="10787"/>
                      </a:cubicBezTo>
                      <a:lnTo>
                        <a:pt x="12667" y="752"/>
                      </a:lnTo>
                      <a:cubicBezTo>
                        <a:pt x="11681" y="242"/>
                        <a:pt x="10621" y="1"/>
                        <a:pt x="9569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7" name="Google Shape;407;p29"/>
                <p:cNvSpPr/>
                <p:nvPr/>
              </p:nvSpPr>
              <p:spPr>
                <a:xfrm>
                  <a:off x="6939278" y="1503767"/>
                  <a:ext cx="64362" cy="79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10" h="7261" extrusionOk="0">
                      <a:moveTo>
                        <a:pt x="2963" y="0"/>
                      </a:moveTo>
                      <a:lnTo>
                        <a:pt x="1" y="5739"/>
                      </a:lnTo>
                      <a:lnTo>
                        <a:pt x="2947" y="7261"/>
                      </a:lnTo>
                      <a:lnTo>
                        <a:pt x="5910" y="1522"/>
                      </a:lnTo>
                      <a:lnTo>
                        <a:pt x="2963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08" name="Google Shape;408;p29"/>
              <p:cNvSpPr/>
              <p:nvPr/>
            </p:nvSpPr>
            <p:spPr>
              <a:xfrm>
                <a:off x="6350736" y="1150353"/>
                <a:ext cx="196919" cy="177774"/>
              </a:xfrm>
              <a:custGeom>
                <a:avLst/>
                <a:gdLst/>
                <a:ahLst/>
                <a:cxnLst/>
                <a:rect l="l" t="t" r="r" b="b"/>
                <a:pathLst>
                  <a:path w="18082" h="16324" extrusionOk="0">
                    <a:moveTo>
                      <a:pt x="2442" y="1"/>
                    </a:moveTo>
                    <a:lnTo>
                      <a:pt x="0" y="14095"/>
                    </a:lnTo>
                    <a:lnTo>
                      <a:pt x="14635" y="16324"/>
                    </a:lnTo>
                    <a:lnTo>
                      <a:pt x="18082" y="2903"/>
                    </a:lnTo>
                    <a:lnTo>
                      <a:pt x="244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09" name="Google Shape;409;p29"/>
              <p:cNvGrpSpPr/>
              <p:nvPr/>
            </p:nvGrpSpPr>
            <p:grpSpPr>
              <a:xfrm>
                <a:off x="6568594" y="925045"/>
                <a:ext cx="332842" cy="301882"/>
                <a:chOff x="6568594" y="925045"/>
                <a:chExt cx="332842" cy="301882"/>
              </a:xfrm>
            </p:grpSpPr>
            <p:sp>
              <p:nvSpPr>
                <p:cNvPr id="410" name="Google Shape;410;p29"/>
                <p:cNvSpPr/>
                <p:nvPr/>
              </p:nvSpPr>
              <p:spPr>
                <a:xfrm>
                  <a:off x="6568594" y="925045"/>
                  <a:ext cx="332842" cy="3018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564" h="27721" extrusionOk="0">
                      <a:moveTo>
                        <a:pt x="16154" y="0"/>
                      </a:moveTo>
                      <a:cubicBezTo>
                        <a:pt x="14919" y="0"/>
                        <a:pt x="14050" y="283"/>
                        <a:pt x="14050" y="283"/>
                      </a:cubicBezTo>
                      <a:lnTo>
                        <a:pt x="2099" y="9063"/>
                      </a:lnTo>
                      <a:cubicBezTo>
                        <a:pt x="1" y="10605"/>
                        <a:pt x="785" y="15271"/>
                        <a:pt x="3844" y="19432"/>
                      </a:cubicBezTo>
                      <a:lnTo>
                        <a:pt x="6066" y="22458"/>
                      </a:lnTo>
                      <a:cubicBezTo>
                        <a:pt x="8451" y="25703"/>
                        <a:pt x="11541" y="27721"/>
                        <a:pt x="13780" y="27721"/>
                      </a:cubicBezTo>
                      <a:cubicBezTo>
                        <a:pt x="14413" y="27721"/>
                        <a:pt x="14977" y="27560"/>
                        <a:pt x="15439" y="27220"/>
                      </a:cubicBezTo>
                      <a:lnTo>
                        <a:pt x="27391" y="18440"/>
                      </a:lnTo>
                      <a:cubicBezTo>
                        <a:pt x="27391" y="18440"/>
                        <a:pt x="30563" y="14818"/>
                        <a:pt x="27506" y="10657"/>
                      </a:cubicBezTo>
                      <a:lnTo>
                        <a:pt x="21875" y="2893"/>
                      </a:lnTo>
                      <a:cubicBezTo>
                        <a:pt x="20124" y="509"/>
                        <a:pt x="17811" y="0"/>
                        <a:pt x="1615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1" name="Google Shape;411;p29"/>
                <p:cNvSpPr/>
                <p:nvPr/>
              </p:nvSpPr>
              <p:spPr>
                <a:xfrm>
                  <a:off x="6795154" y="929618"/>
                  <a:ext cx="98666" cy="1214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60" h="11154" extrusionOk="0">
                      <a:moveTo>
                        <a:pt x="1876" y="0"/>
                      </a:moveTo>
                      <a:lnTo>
                        <a:pt x="0" y="1378"/>
                      </a:lnTo>
                      <a:lnTo>
                        <a:pt x="7184" y="11154"/>
                      </a:lnTo>
                      <a:lnTo>
                        <a:pt x="9059" y="9775"/>
                      </a:lnTo>
                      <a:lnTo>
                        <a:pt x="1876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12" name="Google Shape;412;p29"/>
              <p:cNvSpPr/>
              <p:nvPr/>
            </p:nvSpPr>
            <p:spPr>
              <a:xfrm>
                <a:off x="6738974" y="1792856"/>
                <a:ext cx="286165" cy="285795"/>
              </a:xfrm>
              <a:custGeom>
                <a:avLst/>
                <a:gdLst/>
                <a:ahLst/>
                <a:cxnLst/>
                <a:rect l="l" t="t" r="r" b="b"/>
                <a:pathLst>
                  <a:path w="26277" h="26243" extrusionOk="0">
                    <a:moveTo>
                      <a:pt x="18724" y="0"/>
                    </a:moveTo>
                    <a:lnTo>
                      <a:pt x="1" y="7017"/>
                    </a:lnTo>
                    <a:lnTo>
                      <a:pt x="7658" y="26242"/>
                    </a:lnTo>
                    <a:lnTo>
                      <a:pt x="26277" y="20913"/>
                    </a:lnTo>
                    <a:lnTo>
                      <a:pt x="1872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29"/>
              <p:cNvSpPr/>
              <p:nvPr/>
            </p:nvSpPr>
            <p:spPr>
              <a:xfrm>
                <a:off x="6289111" y="1418130"/>
                <a:ext cx="219647" cy="236865"/>
              </a:xfrm>
              <a:custGeom>
                <a:avLst/>
                <a:gdLst/>
                <a:ahLst/>
                <a:cxnLst/>
                <a:rect l="l" t="t" r="r" b="b"/>
                <a:pathLst>
                  <a:path w="20169" h="21750" extrusionOk="0">
                    <a:moveTo>
                      <a:pt x="11666" y="1"/>
                    </a:moveTo>
                    <a:lnTo>
                      <a:pt x="1" y="8503"/>
                    </a:lnTo>
                    <a:lnTo>
                      <a:pt x="13445" y="21750"/>
                    </a:lnTo>
                    <a:lnTo>
                      <a:pt x="20169" y="17797"/>
                    </a:lnTo>
                    <a:lnTo>
                      <a:pt x="1166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14" name="Google Shape;414;p29"/>
            <p:cNvGrpSpPr/>
            <p:nvPr/>
          </p:nvGrpSpPr>
          <p:grpSpPr>
            <a:xfrm>
              <a:off x="5983847" y="2247607"/>
              <a:ext cx="1153041" cy="1726906"/>
              <a:chOff x="6062434" y="2516087"/>
              <a:chExt cx="1151889" cy="1725181"/>
            </a:xfrm>
          </p:grpSpPr>
          <p:sp>
            <p:nvSpPr>
              <p:cNvPr id="415" name="Google Shape;415;p29"/>
              <p:cNvSpPr/>
              <p:nvPr/>
            </p:nvSpPr>
            <p:spPr>
              <a:xfrm>
                <a:off x="6128896" y="2646345"/>
                <a:ext cx="1018949" cy="1517396"/>
              </a:xfrm>
              <a:custGeom>
                <a:avLst/>
                <a:gdLst/>
                <a:ahLst/>
                <a:cxnLst/>
                <a:rect l="l" t="t" r="r" b="b"/>
                <a:pathLst>
                  <a:path w="61540" h="91644" extrusionOk="0">
                    <a:moveTo>
                      <a:pt x="1" y="0"/>
                    </a:moveTo>
                    <a:lnTo>
                      <a:pt x="39" y="670"/>
                    </a:lnTo>
                    <a:lnTo>
                      <a:pt x="454" y="8028"/>
                    </a:lnTo>
                    <a:lnTo>
                      <a:pt x="4910" y="86926"/>
                    </a:lnTo>
                    <a:lnTo>
                      <a:pt x="4973" y="88043"/>
                    </a:lnTo>
                    <a:lnTo>
                      <a:pt x="5062" y="89605"/>
                    </a:lnTo>
                    <a:lnTo>
                      <a:pt x="5064" y="89654"/>
                    </a:lnTo>
                    <a:lnTo>
                      <a:pt x="5177" y="91643"/>
                    </a:lnTo>
                    <a:lnTo>
                      <a:pt x="56362" y="91643"/>
                    </a:lnTo>
                    <a:lnTo>
                      <a:pt x="56477" y="89654"/>
                    </a:lnTo>
                    <a:lnTo>
                      <a:pt x="56477" y="89630"/>
                    </a:lnTo>
                    <a:lnTo>
                      <a:pt x="56568" y="88043"/>
                    </a:lnTo>
                    <a:lnTo>
                      <a:pt x="61087" y="8028"/>
                    </a:lnTo>
                    <a:lnTo>
                      <a:pt x="61502" y="670"/>
                    </a:lnTo>
                    <a:lnTo>
                      <a:pt x="6154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29"/>
              <p:cNvSpPr/>
              <p:nvPr/>
            </p:nvSpPr>
            <p:spPr>
              <a:xfrm>
                <a:off x="6151050" y="4130482"/>
                <a:ext cx="974657" cy="110753"/>
              </a:xfrm>
              <a:custGeom>
                <a:avLst/>
                <a:gdLst/>
                <a:ahLst/>
                <a:cxnLst/>
                <a:rect l="l" t="t" r="r" b="b"/>
                <a:pathLst>
                  <a:path w="58865" h="6689" extrusionOk="0">
                    <a:moveTo>
                      <a:pt x="1261" y="1"/>
                    </a:moveTo>
                    <a:cubicBezTo>
                      <a:pt x="565" y="1"/>
                      <a:pt x="1" y="565"/>
                      <a:pt x="1" y="1261"/>
                    </a:cubicBezTo>
                    <a:lnTo>
                      <a:pt x="1" y="5430"/>
                    </a:lnTo>
                    <a:cubicBezTo>
                      <a:pt x="1" y="6124"/>
                      <a:pt x="565" y="6689"/>
                      <a:pt x="1261" y="6689"/>
                    </a:cubicBezTo>
                    <a:lnTo>
                      <a:pt x="57604" y="6689"/>
                    </a:lnTo>
                    <a:cubicBezTo>
                      <a:pt x="58300" y="6689"/>
                      <a:pt x="58864" y="6124"/>
                      <a:pt x="58864" y="5430"/>
                    </a:cubicBezTo>
                    <a:lnTo>
                      <a:pt x="58864" y="1261"/>
                    </a:lnTo>
                    <a:cubicBezTo>
                      <a:pt x="58864" y="565"/>
                      <a:pt x="58300" y="1"/>
                      <a:pt x="5760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29"/>
              <p:cNvSpPr/>
              <p:nvPr/>
            </p:nvSpPr>
            <p:spPr>
              <a:xfrm>
                <a:off x="6151050" y="4130482"/>
                <a:ext cx="974657" cy="110786"/>
              </a:xfrm>
              <a:custGeom>
                <a:avLst/>
                <a:gdLst/>
                <a:ahLst/>
                <a:cxnLst/>
                <a:rect l="l" t="t" r="r" b="b"/>
                <a:pathLst>
                  <a:path w="58865" h="6691" extrusionOk="0">
                    <a:moveTo>
                      <a:pt x="57527" y="1"/>
                    </a:moveTo>
                    <a:lnTo>
                      <a:pt x="57527" y="4092"/>
                    </a:lnTo>
                    <a:cubicBezTo>
                      <a:pt x="57527" y="4788"/>
                      <a:pt x="56962" y="5353"/>
                      <a:pt x="56266" y="5353"/>
                    </a:cubicBezTo>
                    <a:lnTo>
                      <a:pt x="1" y="5353"/>
                    </a:lnTo>
                    <a:lnTo>
                      <a:pt x="1" y="5430"/>
                    </a:lnTo>
                    <a:cubicBezTo>
                      <a:pt x="1" y="6126"/>
                      <a:pt x="565" y="6691"/>
                      <a:pt x="1261" y="6691"/>
                    </a:cubicBezTo>
                    <a:lnTo>
                      <a:pt x="57604" y="6691"/>
                    </a:lnTo>
                    <a:cubicBezTo>
                      <a:pt x="58300" y="6691"/>
                      <a:pt x="58864" y="6126"/>
                      <a:pt x="58864" y="5430"/>
                    </a:cubicBezTo>
                    <a:lnTo>
                      <a:pt x="58864" y="1261"/>
                    </a:lnTo>
                    <a:cubicBezTo>
                      <a:pt x="58864" y="565"/>
                      <a:pt x="58300" y="1"/>
                      <a:pt x="57604" y="1"/>
                    </a:cubicBezTo>
                    <a:close/>
                  </a:path>
                </a:pathLst>
              </a:custGeom>
              <a:solidFill>
                <a:srgbClr val="000000">
                  <a:alpha val="398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29"/>
              <p:cNvSpPr/>
              <p:nvPr/>
            </p:nvSpPr>
            <p:spPr>
              <a:xfrm>
                <a:off x="6129542" y="2657438"/>
                <a:ext cx="1017641" cy="121830"/>
              </a:xfrm>
              <a:custGeom>
                <a:avLst/>
                <a:gdLst/>
                <a:ahLst/>
                <a:cxnLst/>
                <a:rect l="l" t="t" r="r" b="b"/>
                <a:pathLst>
                  <a:path w="61461" h="7358" extrusionOk="0">
                    <a:moveTo>
                      <a:pt x="0" y="0"/>
                    </a:moveTo>
                    <a:lnTo>
                      <a:pt x="415" y="7358"/>
                    </a:lnTo>
                    <a:lnTo>
                      <a:pt x="61046" y="7358"/>
                    </a:lnTo>
                    <a:lnTo>
                      <a:pt x="61460" y="0"/>
                    </a:lnTo>
                    <a:close/>
                  </a:path>
                </a:pathLst>
              </a:custGeom>
              <a:solidFill>
                <a:srgbClr val="000000">
                  <a:alpha val="398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" name="Google Shape;419;p29"/>
              <p:cNvSpPr/>
              <p:nvPr/>
            </p:nvSpPr>
            <p:spPr>
              <a:xfrm>
                <a:off x="6062434" y="2546668"/>
                <a:ext cx="1151889" cy="121830"/>
              </a:xfrm>
              <a:custGeom>
                <a:avLst/>
                <a:gdLst/>
                <a:ahLst/>
                <a:cxnLst/>
                <a:rect l="l" t="t" r="r" b="b"/>
                <a:pathLst>
                  <a:path w="69569" h="7358" extrusionOk="0">
                    <a:moveTo>
                      <a:pt x="563" y="0"/>
                    </a:moveTo>
                    <a:cubicBezTo>
                      <a:pt x="251" y="0"/>
                      <a:pt x="0" y="251"/>
                      <a:pt x="0" y="563"/>
                    </a:cubicBezTo>
                    <a:lnTo>
                      <a:pt x="0" y="6797"/>
                    </a:lnTo>
                    <a:cubicBezTo>
                      <a:pt x="0" y="7107"/>
                      <a:pt x="251" y="7358"/>
                      <a:pt x="563" y="7358"/>
                    </a:cubicBezTo>
                    <a:lnTo>
                      <a:pt x="69006" y="7358"/>
                    </a:lnTo>
                    <a:cubicBezTo>
                      <a:pt x="69318" y="7358"/>
                      <a:pt x="69569" y="7107"/>
                      <a:pt x="69569" y="6797"/>
                    </a:cubicBezTo>
                    <a:lnTo>
                      <a:pt x="69569" y="563"/>
                    </a:lnTo>
                    <a:cubicBezTo>
                      <a:pt x="69569" y="251"/>
                      <a:pt x="69318" y="0"/>
                      <a:pt x="690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" name="Google Shape;420;p29"/>
              <p:cNvSpPr/>
              <p:nvPr/>
            </p:nvSpPr>
            <p:spPr>
              <a:xfrm>
                <a:off x="6106726" y="2516087"/>
                <a:ext cx="1063273" cy="30598"/>
              </a:xfrm>
              <a:custGeom>
                <a:avLst/>
                <a:gdLst/>
                <a:ahLst/>
                <a:cxnLst/>
                <a:rect l="l" t="t" r="r" b="b"/>
                <a:pathLst>
                  <a:path w="64217" h="1848" extrusionOk="0">
                    <a:moveTo>
                      <a:pt x="0" y="0"/>
                    </a:moveTo>
                    <a:lnTo>
                      <a:pt x="0" y="1847"/>
                    </a:lnTo>
                    <a:lnTo>
                      <a:pt x="64217" y="1847"/>
                    </a:lnTo>
                    <a:lnTo>
                      <a:pt x="6421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" name="Google Shape;421;p29"/>
              <p:cNvSpPr/>
              <p:nvPr/>
            </p:nvSpPr>
            <p:spPr>
              <a:xfrm>
                <a:off x="6211220" y="4104122"/>
                <a:ext cx="854317" cy="26691"/>
              </a:xfrm>
              <a:custGeom>
                <a:avLst/>
                <a:gdLst/>
                <a:ahLst/>
                <a:cxnLst/>
                <a:rect l="l" t="t" r="r" b="b"/>
                <a:pathLst>
                  <a:path w="51597" h="1612" extrusionOk="0">
                    <a:moveTo>
                      <a:pt x="1" y="0"/>
                    </a:moveTo>
                    <a:lnTo>
                      <a:pt x="90" y="1562"/>
                    </a:lnTo>
                    <a:lnTo>
                      <a:pt x="94" y="1611"/>
                    </a:lnTo>
                    <a:lnTo>
                      <a:pt x="51505" y="1611"/>
                    </a:lnTo>
                    <a:lnTo>
                      <a:pt x="51505" y="1587"/>
                    </a:lnTo>
                    <a:lnTo>
                      <a:pt x="51596" y="0"/>
                    </a:lnTo>
                    <a:close/>
                  </a:path>
                </a:pathLst>
              </a:custGeom>
              <a:solidFill>
                <a:srgbClr val="000000">
                  <a:alpha val="398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22" name="Google Shape;422;p29"/>
              <p:cNvGrpSpPr/>
              <p:nvPr/>
            </p:nvGrpSpPr>
            <p:grpSpPr>
              <a:xfrm>
                <a:off x="6337761" y="3107142"/>
                <a:ext cx="601219" cy="552127"/>
                <a:chOff x="6333977" y="3240539"/>
                <a:chExt cx="601219" cy="552127"/>
              </a:xfrm>
            </p:grpSpPr>
            <p:sp>
              <p:nvSpPr>
                <p:cNvPr id="423" name="Google Shape;423;p29"/>
                <p:cNvSpPr/>
                <p:nvPr/>
              </p:nvSpPr>
              <p:spPr>
                <a:xfrm>
                  <a:off x="6333977" y="3520726"/>
                  <a:ext cx="358751" cy="2719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67" h="16424" extrusionOk="0">
                      <a:moveTo>
                        <a:pt x="5226" y="0"/>
                      </a:moveTo>
                      <a:lnTo>
                        <a:pt x="1565" y="7174"/>
                      </a:lnTo>
                      <a:cubicBezTo>
                        <a:pt x="1" y="10237"/>
                        <a:pt x="2227" y="13870"/>
                        <a:pt x="5665" y="13870"/>
                      </a:cubicBezTo>
                      <a:lnTo>
                        <a:pt x="12866" y="13870"/>
                      </a:lnTo>
                      <a:lnTo>
                        <a:pt x="12866" y="16423"/>
                      </a:lnTo>
                      <a:lnTo>
                        <a:pt x="21667" y="11342"/>
                      </a:lnTo>
                      <a:lnTo>
                        <a:pt x="12866" y="6261"/>
                      </a:lnTo>
                      <a:lnTo>
                        <a:pt x="12866" y="8815"/>
                      </a:lnTo>
                      <a:lnTo>
                        <a:pt x="8906" y="8815"/>
                      </a:lnTo>
                      <a:cubicBezTo>
                        <a:pt x="7765" y="8815"/>
                        <a:pt x="7026" y="7609"/>
                        <a:pt x="7545" y="6593"/>
                      </a:cubicBezTo>
                      <a:lnTo>
                        <a:pt x="9732" y="2291"/>
                      </a:lnTo>
                      <a:lnTo>
                        <a:pt x="5226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4" name="Google Shape;424;p29"/>
                <p:cNvSpPr/>
                <p:nvPr/>
              </p:nvSpPr>
              <p:spPr>
                <a:xfrm>
                  <a:off x="6707729" y="3419311"/>
                  <a:ext cx="227467" cy="3282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38" h="19825" extrusionOk="0">
                      <a:moveTo>
                        <a:pt x="2499" y="0"/>
                      </a:moveTo>
                      <a:lnTo>
                        <a:pt x="2068" y="10152"/>
                      </a:lnTo>
                      <a:lnTo>
                        <a:pt x="4330" y="8970"/>
                      </a:lnTo>
                      <a:lnTo>
                        <a:pt x="6164" y="12481"/>
                      </a:lnTo>
                      <a:cubicBezTo>
                        <a:pt x="6692" y="13493"/>
                        <a:pt x="5965" y="14705"/>
                        <a:pt x="4826" y="14717"/>
                      </a:cubicBezTo>
                      <a:lnTo>
                        <a:pt x="0" y="14770"/>
                      </a:lnTo>
                      <a:lnTo>
                        <a:pt x="55" y="19825"/>
                      </a:lnTo>
                      <a:lnTo>
                        <a:pt x="8108" y="19750"/>
                      </a:lnTo>
                      <a:cubicBezTo>
                        <a:pt x="11546" y="19717"/>
                        <a:pt x="13738" y="16065"/>
                        <a:pt x="12145" y="13015"/>
                      </a:cubicBezTo>
                      <a:lnTo>
                        <a:pt x="8813" y="6631"/>
                      </a:lnTo>
                      <a:lnTo>
                        <a:pt x="11075" y="5450"/>
                      </a:lnTo>
                      <a:lnTo>
                        <a:pt x="2499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5" name="Google Shape;425;p29"/>
                <p:cNvSpPr/>
                <p:nvPr/>
              </p:nvSpPr>
              <p:spPr>
                <a:xfrm>
                  <a:off x="6465858" y="3240539"/>
                  <a:ext cx="305436" cy="2802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447" h="16923" extrusionOk="0">
                      <a:moveTo>
                        <a:pt x="10421" y="1"/>
                      </a:moveTo>
                      <a:cubicBezTo>
                        <a:pt x="8944" y="1"/>
                        <a:pt x="7465" y="698"/>
                        <a:pt x="6557" y="2106"/>
                      </a:cubicBezTo>
                      <a:lnTo>
                        <a:pt x="2649" y="8159"/>
                      </a:lnTo>
                      <a:lnTo>
                        <a:pt x="504" y="6774"/>
                      </a:lnTo>
                      <a:lnTo>
                        <a:pt x="0" y="16922"/>
                      </a:lnTo>
                      <a:lnTo>
                        <a:pt x="0" y="16922"/>
                      </a:lnTo>
                      <a:lnTo>
                        <a:pt x="9041" y="12284"/>
                      </a:lnTo>
                      <a:lnTo>
                        <a:pt x="6897" y="10900"/>
                      </a:lnTo>
                      <a:lnTo>
                        <a:pt x="9045" y="7572"/>
                      </a:lnTo>
                      <a:cubicBezTo>
                        <a:pt x="9348" y="7105"/>
                        <a:pt x="9838" y="6873"/>
                        <a:pt x="10328" y="6873"/>
                      </a:cubicBezTo>
                      <a:cubicBezTo>
                        <a:pt x="10842" y="6873"/>
                        <a:pt x="11356" y="7128"/>
                        <a:pt x="11650" y="7632"/>
                      </a:cubicBezTo>
                      <a:lnTo>
                        <a:pt x="14078" y="11803"/>
                      </a:lnTo>
                      <a:lnTo>
                        <a:pt x="18447" y="9259"/>
                      </a:lnTo>
                      <a:lnTo>
                        <a:pt x="14406" y="2294"/>
                      </a:lnTo>
                      <a:cubicBezTo>
                        <a:pt x="13521" y="770"/>
                        <a:pt x="11972" y="1"/>
                        <a:pt x="10421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426" name="Google Shape;426;p29"/>
            <p:cNvSpPr txBox="1"/>
            <p:nvPr/>
          </p:nvSpPr>
          <p:spPr>
            <a:xfrm>
              <a:off x="6081835" y="2503425"/>
              <a:ext cx="957000" cy="38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 dirty="0">
                  <a:solidFill>
                    <a:schemeClr val="accent6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PLASTIC</a:t>
              </a:r>
              <a:endParaRPr sz="1300" dirty="0">
                <a:solidFill>
                  <a:schemeClr val="accent6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grpSp>
        <p:nvGrpSpPr>
          <p:cNvPr id="427" name="Google Shape;427;p29"/>
          <p:cNvGrpSpPr/>
          <p:nvPr/>
        </p:nvGrpSpPr>
        <p:grpSpPr>
          <a:xfrm>
            <a:off x="7201493" y="1182745"/>
            <a:ext cx="1153057" cy="2791768"/>
            <a:chOff x="7201493" y="1182745"/>
            <a:chExt cx="1153057" cy="2791768"/>
          </a:xfrm>
        </p:grpSpPr>
        <p:grpSp>
          <p:nvGrpSpPr>
            <p:cNvPr id="428" name="Google Shape;428;p29"/>
            <p:cNvGrpSpPr/>
            <p:nvPr/>
          </p:nvGrpSpPr>
          <p:grpSpPr>
            <a:xfrm>
              <a:off x="7350417" y="1182745"/>
              <a:ext cx="774300" cy="1439594"/>
              <a:chOff x="7427675" y="938769"/>
              <a:chExt cx="773530" cy="1438163"/>
            </a:xfrm>
          </p:grpSpPr>
          <p:sp>
            <p:nvSpPr>
              <p:cNvPr id="429" name="Google Shape;429;p29"/>
              <p:cNvSpPr/>
              <p:nvPr/>
            </p:nvSpPr>
            <p:spPr>
              <a:xfrm>
                <a:off x="7566721" y="1924412"/>
                <a:ext cx="423507" cy="452520"/>
              </a:xfrm>
              <a:custGeom>
                <a:avLst/>
                <a:gdLst/>
                <a:ahLst/>
                <a:cxnLst/>
                <a:rect l="l" t="t" r="r" b="b"/>
                <a:pathLst>
                  <a:path w="43193" h="46152" extrusionOk="0">
                    <a:moveTo>
                      <a:pt x="16648" y="1"/>
                    </a:moveTo>
                    <a:lnTo>
                      <a:pt x="1" y="33270"/>
                    </a:lnTo>
                    <a:lnTo>
                      <a:pt x="26073" y="46151"/>
                    </a:lnTo>
                    <a:lnTo>
                      <a:pt x="43192" y="13236"/>
                    </a:lnTo>
                    <a:lnTo>
                      <a:pt x="1664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" name="Google Shape;430;p29"/>
              <p:cNvSpPr/>
              <p:nvPr/>
            </p:nvSpPr>
            <p:spPr>
              <a:xfrm>
                <a:off x="7706100" y="2241800"/>
                <a:ext cx="126612" cy="92402"/>
              </a:xfrm>
              <a:custGeom>
                <a:avLst/>
                <a:gdLst/>
                <a:ahLst/>
                <a:cxnLst/>
                <a:rect l="l" t="t" r="r" b="b"/>
                <a:pathLst>
                  <a:path w="12913" h="9424" extrusionOk="0">
                    <a:moveTo>
                      <a:pt x="1999" y="0"/>
                    </a:moveTo>
                    <a:lnTo>
                      <a:pt x="0" y="4247"/>
                    </a:lnTo>
                    <a:lnTo>
                      <a:pt x="10558" y="9423"/>
                    </a:lnTo>
                    <a:lnTo>
                      <a:pt x="12912" y="5588"/>
                    </a:lnTo>
                    <a:lnTo>
                      <a:pt x="1999" y="0"/>
                    </a:lnTo>
                    <a:close/>
                  </a:path>
                </a:pathLst>
              </a:custGeom>
              <a:solidFill>
                <a:srgbClr val="000000">
                  <a:alpha val="398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" name="Google Shape;431;p29"/>
              <p:cNvSpPr/>
              <p:nvPr/>
            </p:nvSpPr>
            <p:spPr>
              <a:xfrm>
                <a:off x="7605437" y="2190474"/>
                <a:ext cx="101746" cy="79705"/>
              </a:xfrm>
              <a:custGeom>
                <a:avLst/>
                <a:gdLst/>
                <a:ahLst/>
                <a:cxnLst/>
                <a:rect l="l" t="t" r="r" b="b"/>
                <a:pathLst>
                  <a:path w="10377" h="8129" extrusionOk="0">
                    <a:moveTo>
                      <a:pt x="1825" y="0"/>
                    </a:moveTo>
                    <a:lnTo>
                      <a:pt x="1" y="3715"/>
                    </a:lnTo>
                    <a:lnTo>
                      <a:pt x="8259" y="8128"/>
                    </a:lnTo>
                    <a:lnTo>
                      <a:pt x="10377" y="4117"/>
                    </a:lnTo>
                    <a:lnTo>
                      <a:pt x="1825" y="0"/>
                    </a:lnTo>
                    <a:close/>
                  </a:path>
                </a:pathLst>
              </a:custGeom>
              <a:solidFill>
                <a:srgbClr val="000000">
                  <a:alpha val="398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432;p29"/>
              <p:cNvSpPr/>
              <p:nvPr/>
            </p:nvSpPr>
            <p:spPr>
              <a:xfrm>
                <a:off x="7632542" y="2154034"/>
                <a:ext cx="220916" cy="120582"/>
              </a:xfrm>
              <a:custGeom>
                <a:avLst/>
                <a:gdLst/>
                <a:ahLst/>
                <a:cxnLst/>
                <a:rect l="l" t="t" r="r" b="b"/>
                <a:pathLst>
                  <a:path w="22531" h="12298" extrusionOk="0">
                    <a:moveTo>
                      <a:pt x="883" y="0"/>
                    </a:moveTo>
                    <a:lnTo>
                      <a:pt x="0" y="1473"/>
                    </a:lnTo>
                    <a:lnTo>
                      <a:pt x="21648" y="12297"/>
                    </a:lnTo>
                    <a:lnTo>
                      <a:pt x="22531" y="11118"/>
                    </a:lnTo>
                    <a:lnTo>
                      <a:pt x="883" y="0"/>
                    </a:lnTo>
                    <a:close/>
                  </a:path>
                </a:pathLst>
              </a:custGeom>
              <a:solidFill>
                <a:srgbClr val="000000">
                  <a:alpha val="398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29"/>
              <p:cNvSpPr/>
              <p:nvPr/>
            </p:nvSpPr>
            <p:spPr>
              <a:xfrm>
                <a:off x="7760339" y="2185669"/>
                <a:ext cx="107002" cy="62350"/>
              </a:xfrm>
              <a:custGeom>
                <a:avLst/>
                <a:gdLst/>
                <a:ahLst/>
                <a:cxnLst/>
                <a:rect l="l" t="t" r="r" b="b"/>
                <a:pathLst>
                  <a:path w="10913" h="6359" extrusionOk="0">
                    <a:moveTo>
                      <a:pt x="529" y="1"/>
                    </a:moveTo>
                    <a:lnTo>
                      <a:pt x="1" y="1299"/>
                    </a:lnTo>
                    <a:lnTo>
                      <a:pt x="10205" y="6358"/>
                    </a:lnTo>
                    <a:lnTo>
                      <a:pt x="10912" y="5414"/>
                    </a:lnTo>
                    <a:lnTo>
                      <a:pt x="529" y="1"/>
                    </a:lnTo>
                    <a:close/>
                  </a:path>
                </a:pathLst>
              </a:custGeom>
              <a:solidFill>
                <a:srgbClr val="000000">
                  <a:alpha val="398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" name="Google Shape;434;p29"/>
              <p:cNvSpPr/>
              <p:nvPr/>
            </p:nvSpPr>
            <p:spPr>
              <a:xfrm>
                <a:off x="7776510" y="2157329"/>
                <a:ext cx="106973" cy="62330"/>
              </a:xfrm>
              <a:custGeom>
                <a:avLst/>
                <a:gdLst/>
                <a:ahLst/>
                <a:cxnLst/>
                <a:rect l="l" t="t" r="r" b="b"/>
                <a:pathLst>
                  <a:path w="10910" h="6357" extrusionOk="0">
                    <a:moveTo>
                      <a:pt x="529" y="1"/>
                    </a:moveTo>
                    <a:lnTo>
                      <a:pt x="0" y="1299"/>
                    </a:lnTo>
                    <a:lnTo>
                      <a:pt x="10204" y="6356"/>
                    </a:lnTo>
                    <a:lnTo>
                      <a:pt x="10910" y="5413"/>
                    </a:lnTo>
                    <a:lnTo>
                      <a:pt x="529" y="1"/>
                    </a:lnTo>
                    <a:close/>
                  </a:path>
                </a:pathLst>
              </a:custGeom>
              <a:solidFill>
                <a:srgbClr val="000000">
                  <a:alpha val="398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" name="Google Shape;435;p29"/>
              <p:cNvSpPr/>
              <p:nvPr/>
            </p:nvSpPr>
            <p:spPr>
              <a:xfrm>
                <a:off x="7733764" y="1969226"/>
                <a:ext cx="99393" cy="57104"/>
              </a:xfrm>
              <a:custGeom>
                <a:avLst/>
                <a:gdLst/>
                <a:ahLst/>
                <a:cxnLst/>
                <a:rect l="l" t="t" r="r" b="b"/>
                <a:pathLst>
                  <a:path w="10137" h="5824" extrusionOk="0">
                    <a:moveTo>
                      <a:pt x="499" y="1"/>
                    </a:moveTo>
                    <a:lnTo>
                      <a:pt x="1" y="1201"/>
                    </a:lnTo>
                    <a:lnTo>
                      <a:pt x="9475" y="5824"/>
                    </a:lnTo>
                    <a:lnTo>
                      <a:pt x="10136" y="4948"/>
                    </a:lnTo>
                    <a:lnTo>
                      <a:pt x="499" y="1"/>
                    </a:lnTo>
                    <a:close/>
                  </a:path>
                </a:pathLst>
              </a:custGeom>
              <a:solidFill>
                <a:srgbClr val="000000">
                  <a:alpha val="398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436;p29"/>
              <p:cNvSpPr/>
              <p:nvPr/>
            </p:nvSpPr>
            <p:spPr>
              <a:xfrm>
                <a:off x="7788611" y="2132461"/>
                <a:ext cx="106982" cy="62340"/>
              </a:xfrm>
              <a:custGeom>
                <a:avLst/>
                <a:gdLst/>
                <a:ahLst/>
                <a:cxnLst/>
                <a:rect l="l" t="t" r="r" b="b"/>
                <a:pathLst>
                  <a:path w="10911" h="6358" extrusionOk="0">
                    <a:moveTo>
                      <a:pt x="530" y="0"/>
                    </a:moveTo>
                    <a:lnTo>
                      <a:pt x="1" y="1298"/>
                    </a:lnTo>
                    <a:lnTo>
                      <a:pt x="10205" y="6358"/>
                    </a:lnTo>
                    <a:lnTo>
                      <a:pt x="10911" y="5413"/>
                    </a:lnTo>
                    <a:lnTo>
                      <a:pt x="530" y="0"/>
                    </a:lnTo>
                    <a:close/>
                  </a:path>
                </a:pathLst>
              </a:custGeom>
              <a:solidFill>
                <a:srgbClr val="000000">
                  <a:alpha val="398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437;p29"/>
              <p:cNvSpPr/>
              <p:nvPr/>
            </p:nvSpPr>
            <p:spPr>
              <a:xfrm>
                <a:off x="7655057" y="1992065"/>
                <a:ext cx="163489" cy="195933"/>
              </a:xfrm>
              <a:custGeom>
                <a:avLst/>
                <a:gdLst/>
                <a:ahLst/>
                <a:cxnLst/>
                <a:rect l="l" t="t" r="r" b="b"/>
                <a:pathLst>
                  <a:path w="16674" h="19983" extrusionOk="0">
                    <a:moveTo>
                      <a:pt x="7117" y="0"/>
                    </a:moveTo>
                    <a:lnTo>
                      <a:pt x="0" y="14923"/>
                    </a:lnTo>
                    <a:lnTo>
                      <a:pt x="9615" y="19982"/>
                    </a:lnTo>
                    <a:lnTo>
                      <a:pt x="16673" y="5236"/>
                    </a:lnTo>
                    <a:lnTo>
                      <a:pt x="7117" y="0"/>
                    </a:lnTo>
                    <a:close/>
                  </a:path>
                </a:pathLst>
              </a:custGeom>
              <a:solidFill>
                <a:srgbClr val="000000">
                  <a:alpha val="398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" name="Google Shape;438;p29"/>
              <p:cNvSpPr/>
              <p:nvPr/>
            </p:nvSpPr>
            <p:spPr>
              <a:xfrm>
                <a:off x="7803027" y="2030084"/>
                <a:ext cx="136397" cy="140408"/>
              </a:xfrm>
              <a:custGeom>
                <a:avLst/>
                <a:gdLst/>
                <a:ahLst/>
                <a:cxnLst/>
                <a:rect l="l" t="t" r="r" b="b"/>
                <a:pathLst>
                  <a:path w="13911" h="14320" extrusionOk="0">
                    <a:moveTo>
                      <a:pt x="4000" y="1"/>
                    </a:moveTo>
                    <a:lnTo>
                      <a:pt x="1" y="9084"/>
                    </a:lnTo>
                    <a:lnTo>
                      <a:pt x="9853" y="14320"/>
                    </a:lnTo>
                    <a:lnTo>
                      <a:pt x="13911" y="5649"/>
                    </a:lnTo>
                    <a:lnTo>
                      <a:pt x="4000" y="1"/>
                    </a:lnTo>
                    <a:close/>
                  </a:path>
                </a:pathLst>
              </a:custGeom>
              <a:solidFill>
                <a:srgbClr val="000000">
                  <a:alpha val="398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439;p29"/>
              <p:cNvSpPr/>
              <p:nvPr/>
            </p:nvSpPr>
            <p:spPr>
              <a:xfrm>
                <a:off x="7875497" y="1777407"/>
                <a:ext cx="81921" cy="60673"/>
              </a:xfrm>
              <a:custGeom>
                <a:avLst/>
                <a:gdLst/>
                <a:ahLst/>
                <a:cxnLst/>
                <a:rect l="l" t="t" r="r" b="b"/>
                <a:pathLst>
                  <a:path w="8355" h="6188" extrusionOk="0">
                    <a:moveTo>
                      <a:pt x="8114" y="0"/>
                    </a:moveTo>
                    <a:lnTo>
                      <a:pt x="0" y="2750"/>
                    </a:lnTo>
                    <a:lnTo>
                      <a:pt x="8355" y="6188"/>
                    </a:lnTo>
                    <a:lnTo>
                      <a:pt x="8114" y="0"/>
                    </a:lnTo>
                    <a:close/>
                  </a:path>
                </a:pathLst>
              </a:custGeom>
              <a:solidFill>
                <a:srgbClr val="000000">
                  <a:alpha val="398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" name="Google Shape;440;p29"/>
              <p:cNvSpPr/>
              <p:nvPr/>
            </p:nvSpPr>
            <p:spPr>
              <a:xfrm>
                <a:off x="7873722" y="1716190"/>
                <a:ext cx="273275" cy="135270"/>
              </a:xfrm>
              <a:custGeom>
                <a:avLst/>
                <a:gdLst/>
                <a:ahLst/>
                <a:cxnLst/>
                <a:rect l="l" t="t" r="r" b="b"/>
                <a:pathLst>
                  <a:path w="27871" h="13796" extrusionOk="0">
                    <a:moveTo>
                      <a:pt x="8471" y="0"/>
                    </a:moveTo>
                    <a:lnTo>
                      <a:pt x="1" y="7041"/>
                    </a:lnTo>
                    <a:lnTo>
                      <a:pt x="181" y="7356"/>
                    </a:lnTo>
                    <a:lnTo>
                      <a:pt x="8295" y="4606"/>
                    </a:lnTo>
                    <a:lnTo>
                      <a:pt x="27871" y="13795"/>
                    </a:lnTo>
                    <a:lnTo>
                      <a:pt x="8471" y="0"/>
                    </a:lnTo>
                    <a:close/>
                  </a:path>
                </a:pathLst>
              </a:custGeom>
              <a:solidFill>
                <a:srgbClr val="000000">
                  <a:alpha val="398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" name="Google Shape;441;p29"/>
              <p:cNvSpPr/>
              <p:nvPr/>
            </p:nvSpPr>
            <p:spPr>
              <a:xfrm>
                <a:off x="7914987" y="1607792"/>
                <a:ext cx="286218" cy="322232"/>
              </a:xfrm>
              <a:custGeom>
                <a:avLst/>
                <a:gdLst/>
                <a:ahLst/>
                <a:cxnLst/>
                <a:rect l="l" t="t" r="r" b="b"/>
                <a:pathLst>
                  <a:path w="29191" h="32864" extrusionOk="0">
                    <a:moveTo>
                      <a:pt x="3292" y="0"/>
                    </a:moveTo>
                    <a:lnTo>
                      <a:pt x="4263" y="11054"/>
                    </a:lnTo>
                    <a:lnTo>
                      <a:pt x="23663" y="24849"/>
                    </a:lnTo>
                    <a:lnTo>
                      <a:pt x="4087" y="15660"/>
                    </a:lnTo>
                    <a:lnTo>
                      <a:pt x="0" y="32864"/>
                    </a:lnTo>
                    <a:lnTo>
                      <a:pt x="0" y="32864"/>
                    </a:lnTo>
                    <a:lnTo>
                      <a:pt x="29120" y="27302"/>
                    </a:lnTo>
                    <a:lnTo>
                      <a:pt x="29191" y="26884"/>
                    </a:lnTo>
                    <a:lnTo>
                      <a:pt x="4204" y="746"/>
                    </a:lnTo>
                    <a:lnTo>
                      <a:pt x="329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" name="Google Shape;442;p29"/>
              <p:cNvSpPr/>
              <p:nvPr/>
            </p:nvSpPr>
            <p:spPr>
              <a:xfrm>
                <a:off x="7427675" y="1319575"/>
                <a:ext cx="445912" cy="466610"/>
              </a:xfrm>
              <a:custGeom>
                <a:avLst/>
                <a:gdLst/>
                <a:ahLst/>
                <a:cxnLst/>
                <a:rect l="l" t="t" r="r" b="b"/>
                <a:pathLst>
                  <a:path w="45478" h="47589" extrusionOk="0">
                    <a:moveTo>
                      <a:pt x="23201" y="1"/>
                    </a:moveTo>
                    <a:lnTo>
                      <a:pt x="0" y="17532"/>
                    </a:lnTo>
                    <a:lnTo>
                      <a:pt x="21750" y="47588"/>
                    </a:lnTo>
                    <a:lnTo>
                      <a:pt x="45477" y="29792"/>
                    </a:lnTo>
                    <a:lnTo>
                      <a:pt x="2320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" name="Google Shape;443;p29"/>
              <p:cNvSpPr/>
              <p:nvPr/>
            </p:nvSpPr>
            <p:spPr>
              <a:xfrm>
                <a:off x="7471608" y="1429444"/>
                <a:ext cx="120219" cy="107296"/>
              </a:xfrm>
              <a:custGeom>
                <a:avLst/>
                <a:gdLst/>
                <a:ahLst/>
                <a:cxnLst/>
                <a:rect l="l" t="t" r="r" b="b"/>
                <a:pathLst>
                  <a:path w="12261" h="10943" extrusionOk="0">
                    <a:moveTo>
                      <a:pt x="9362" y="0"/>
                    </a:moveTo>
                    <a:lnTo>
                      <a:pt x="1" y="7120"/>
                    </a:lnTo>
                    <a:lnTo>
                      <a:pt x="2374" y="10943"/>
                    </a:lnTo>
                    <a:lnTo>
                      <a:pt x="12260" y="3692"/>
                    </a:lnTo>
                    <a:lnTo>
                      <a:pt x="9362" y="0"/>
                    </a:lnTo>
                    <a:close/>
                  </a:path>
                </a:pathLst>
              </a:custGeom>
              <a:solidFill>
                <a:srgbClr val="000000">
                  <a:alpha val="398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" name="Google Shape;444;p29"/>
              <p:cNvSpPr/>
              <p:nvPr/>
            </p:nvSpPr>
            <p:spPr>
              <a:xfrm>
                <a:off x="7584088" y="1364811"/>
                <a:ext cx="99521" cy="89196"/>
              </a:xfrm>
              <a:custGeom>
                <a:avLst/>
                <a:gdLst/>
                <a:ahLst/>
                <a:cxnLst/>
                <a:rect l="l" t="t" r="r" b="b"/>
                <a:pathLst>
                  <a:path w="10150" h="9097" extrusionOk="0">
                    <a:moveTo>
                      <a:pt x="7646" y="0"/>
                    </a:moveTo>
                    <a:lnTo>
                      <a:pt x="0" y="5406"/>
                    </a:lnTo>
                    <a:lnTo>
                      <a:pt x="2637" y="9097"/>
                    </a:lnTo>
                    <a:lnTo>
                      <a:pt x="10150" y="3296"/>
                    </a:lnTo>
                    <a:lnTo>
                      <a:pt x="7646" y="0"/>
                    </a:lnTo>
                    <a:close/>
                  </a:path>
                </a:pathLst>
              </a:custGeom>
              <a:solidFill>
                <a:srgbClr val="000000">
                  <a:alpha val="398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" name="Google Shape;445;p29"/>
              <p:cNvSpPr/>
              <p:nvPr/>
            </p:nvSpPr>
            <p:spPr>
              <a:xfrm>
                <a:off x="7509118" y="1415225"/>
                <a:ext cx="199051" cy="155125"/>
              </a:xfrm>
              <a:custGeom>
                <a:avLst/>
                <a:gdLst/>
                <a:ahLst/>
                <a:cxnLst/>
                <a:rect l="l" t="t" r="r" b="b"/>
                <a:pathLst>
                  <a:path w="20301" h="15821" extrusionOk="0">
                    <a:moveTo>
                      <a:pt x="19378" y="1"/>
                    </a:moveTo>
                    <a:lnTo>
                      <a:pt x="0" y="14501"/>
                    </a:lnTo>
                    <a:lnTo>
                      <a:pt x="658" y="15820"/>
                    </a:lnTo>
                    <a:lnTo>
                      <a:pt x="20300" y="1450"/>
                    </a:lnTo>
                    <a:lnTo>
                      <a:pt x="19378" y="1"/>
                    </a:lnTo>
                    <a:close/>
                  </a:path>
                </a:pathLst>
              </a:custGeom>
              <a:solidFill>
                <a:srgbClr val="000000">
                  <a:alpha val="398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" name="Google Shape;446;p29"/>
              <p:cNvSpPr/>
              <p:nvPr/>
            </p:nvSpPr>
            <p:spPr>
              <a:xfrm>
                <a:off x="7525906" y="1516062"/>
                <a:ext cx="98236" cy="77548"/>
              </a:xfrm>
              <a:custGeom>
                <a:avLst/>
                <a:gdLst/>
                <a:ahLst/>
                <a:cxnLst/>
                <a:rect l="l" t="t" r="r" b="b"/>
                <a:pathLst>
                  <a:path w="10019" h="7909" extrusionOk="0">
                    <a:moveTo>
                      <a:pt x="9097" y="1"/>
                    </a:moveTo>
                    <a:lnTo>
                      <a:pt x="0" y="6854"/>
                    </a:lnTo>
                    <a:lnTo>
                      <a:pt x="529" y="7909"/>
                    </a:lnTo>
                    <a:lnTo>
                      <a:pt x="10019" y="1055"/>
                    </a:lnTo>
                    <a:lnTo>
                      <a:pt x="9097" y="1"/>
                    </a:lnTo>
                    <a:close/>
                  </a:path>
                </a:pathLst>
              </a:custGeom>
              <a:solidFill>
                <a:srgbClr val="000000">
                  <a:alpha val="398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" name="Google Shape;447;p29"/>
              <p:cNvSpPr/>
              <p:nvPr/>
            </p:nvSpPr>
            <p:spPr>
              <a:xfrm>
                <a:off x="7544009" y="1543215"/>
                <a:ext cx="98236" cy="77548"/>
              </a:xfrm>
              <a:custGeom>
                <a:avLst/>
                <a:gdLst/>
                <a:ahLst/>
                <a:cxnLst/>
                <a:rect l="l" t="t" r="r" b="b"/>
                <a:pathLst>
                  <a:path w="10019" h="7909" extrusionOk="0">
                    <a:moveTo>
                      <a:pt x="9097" y="0"/>
                    </a:moveTo>
                    <a:lnTo>
                      <a:pt x="0" y="6854"/>
                    </a:lnTo>
                    <a:lnTo>
                      <a:pt x="528" y="7908"/>
                    </a:lnTo>
                    <a:lnTo>
                      <a:pt x="10019" y="1054"/>
                    </a:lnTo>
                    <a:lnTo>
                      <a:pt x="9097" y="0"/>
                    </a:lnTo>
                    <a:close/>
                  </a:path>
                </a:pathLst>
              </a:custGeom>
              <a:solidFill>
                <a:srgbClr val="000000">
                  <a:alpha val="398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" name="Google Shape;448;p29"/>
              <p:cNvSpPr/>
              <p:nvPr/>
            </p:nvSpPr>
            <p:spPr>
              <a:xfrm>
                <a:off x="7739207" y="1589736"/>
                <a:ext cx="90490" cy="72400"/>
              </a:xfrm>
              <a:custGeom>
                <a:avLst/>
                <a:gdLst/>
                <a:ahLst/>
                <a:cxnLst/>
                <a:rect l="l" t="t" r="r" b="b"/>
                <a:pathLst>
                  <a:path w="9229" h="7384" extrusionOk="0">
                    <a:moveTo>
                      <a:pt x="8379" y="1"/>
                    </a:moveTo>
                    <a:lnTo>
                      <a:pt x="0" y="6399"/>
                    </a:lnTo>
                    <a:lnTo>
                      <a:pt x="486" y="7383"/>
                    </a:lnTo>
                    <a:lnTo>
                      <a:pt x="9229" y="985"/>
                    </a:lnTo>
                    <a:lnTo>
                      <a:pt x="8379" y="1"/>
                    </a:lnTo>
                    <a:close/>
                  </a:path>
                </a:pathLst>
              </a:custGeom>
              <a:solidFill>
                <a:srgbClr val="000000">
                  <a:alpha val="398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" name="Google Shape;449;p29"/>
              <p:cNvSpPr/>
              <p:nvPr/>
            </p:nvSpPr>
            <p:spPr>
              <a:xfrm>
                <a:off x="7560817" y="1565191"/>
                <a:ext cx="98236" cy="77548"/>
              </a:xfrm>
              <a:custGeom>
                <a:avLst/>
                <a:gdLst/>
                <a:ahLst/>
                <a:cxnLst/>
                <a:rect l="l" t="t" r="r" b="b"/>
                <a:pathLst>
                  <a:path w="10019" h="7909" extrusionOk="0">
                    <a:moveTo>
                      <a:pt x="9095" y="0"/>
                    </a:moveTo>
                    <a:lnTo>
                      <a:pt x="0" y="6854"/>
                    </a:lnTo>
                    <a:lnTo>
                      <a:pt x="527" y="7908"/>
                    </a:lnTo>
                    <a:lnTo>
                      <a:pt x="10019" y="1054"/>
                    </a:lnTo>
                    <a:lnTo>
                      <a:pt x="9095" y="0"/>
                    </a:lnTo>
                    <a:close/>
                  </a:path>
                </a:pathLst>
              </a:custGeom>
              <a:solidFill>
                <a:srgbClr val="000000">
                  <a:alpha val="398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" name="Google Shape;450;p29"/>
              <p:cNvSpPr/>
              <p:nvPr/>
            </p:nvSpPr>
            <p:spPr>
              <a:xfrm>
                <a:off x="7629325" y="1448840"/>
                <a:ext cx="186128" cy="188707"/>
              </a:xfrm>
              <a:custGeom>
                <a:avLst/>
                <a:gdLst/>
                <a:ahLst/>
                <a:cxnLst/>
                <a:rect l="l" t="t" r="r" b="b"/>
                <a:pathLst>
                  <a:path w="18983" h="19246" extrusionOk="0">
                    <a:moveTo>
                      <a:pt x="8832" y="0"/>
                    </a:moveTo>
                    <a:lnTo>
                      <a:pt x="0" y="6329"/>
                    </a:lnTo>
                    <a:lnTo>
                      <a:pt x="10019" y="19246"/>
                    </a:lnTo>
                    <a:lnTo>
                      <a:pt x="18983" y="13050"/>
                    </a:lnTo>
                    <a:lnTo>
                      <a:pt x="8832" y="0"/>
                    </a:lnTo>
                    <a:close/>
                  </a:path>
                </a:pathLst>
              </a:custGeom>
              <a:solidFill>
                <a:srgbClr val="000000">
                  <a:alpha val="398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" name="Google Shape;451;p29"/>
              <p:cNvSpPr/>
              <p:nvPr/>
            </p:nvSpPr>
            <p:spPr>
              <a:xfrm>
                <a:off x="7577626" y="1589736"/>
                <a:ext cx="151223" cy="137025"/>
              </a:xfrm>
              <a:custGeom>
                <a:avLst/>
                <a:gdLst/>
                <a:ahLst/>
                <a:cxnLst/>
                <a:rect l="l" t="t" r="r" b="b"/>
                <a:pathLst>
                  <a:path w="15423" h="13975" extrusionOk="0">
                    <a:moveTo>
                      <a:pt x="9095" y="1"/>
                    </a:moveTo>
                    <a:lnTo>
                      <a:pt x="0" y="6460"/>
                    </a:lnTo>
                    <a:lnTo>
                      <a:pt x="5932" y="13974"/>
                    </a:lnTo>
                    <a:lnTo>
                      <a:pt x="15423" y="7646"/>
                    </a:lnTo>
                    <a:lnTo>
                      <a:pt x="9095" y="1"/>
                    </a:lnTo>
                    <a:close/>
                  </a:path>
                </a:pathLst>
              </a:custGeom>
              <a:solidFill>
                <a:srgbClr val="000000">
                  <a:alpha val="398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" name="Google Shape;452;p29"/>
              <p:cNvSpPr/>
              <p:nvPr/>
            </p:nvSpPr>
            <p:spPr>
              <a:xfrm rot="10800000" flipH="1">
                <a:off x="7732319" y="938769"/>
                <a:ext cx="445912" cy="466610"/>
              </a:xfrm>
              <a:custGeom>
                <a:avLst/>
                <a:gdLst/>
                <a:ahLst/>
                <a:cxnLst/>
                <a:rect l="l" t="t" r="r" b="b"/>
                <a:pathLst>
                  <a:path w="45478" h="47589" extrusionOk="0">
                    <a:moveTo>
                      <a:pt x="23201" y="1"/>
                    </a:moveTo>
                    <a:lnTo>
                      <a:pt x="0" y="17532"/>
                    </a:lnTo>
                    <a:lnTo>
                      <a:pt x="21750" y="47588"/>
                    </a:lnTo>
                    <a:lnTo>
                      <a:pt x="45477" y="29792"/>
                    </a:lnTo>
                    <a:lnTo>
                      <a:pt x="2320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" name="Google Shape;453;p29"/>
              <p:cNvSpPr/>
              <p:nvPr/>
            </p:nvSpPr>
            <p:spPr>
              <a:xfrm rot="10800000" flipH="1">
                <a:off x="7776252" y="1188215"/>
                <a:ext cx="120219" cy="107296"/>
              </a:xfrm>
              <a:custGeom>
                <a:avLst/>
                <a:gdLst/>
                <a:ahLst/>
                <a:cxnLst/>
                <a:rect l="l" t="t" r="r" b="b"/>
                <a:pathLst>
                  <a:path w="12261" h="10943" extrusionOk="0">
                    <a:moveTo>
                      <a:pt x="9362" y="0"/>
                    </a:moveTo>
                    <a:lnTo>
                      <a:pt x="1" y="7120"/>
                    </a:lnTo>
                    <a:lnTo>
                      <a:pt x="2374" y="10943"/>
                    </a:lnTo>
                    <a:lnTo>
                      <a:pt x="12260" y="3692"/>
                    </a:lnTo>
                    <a:lnTo>
                      <a:pt x="9362" y="0"/>
                    </a:lnTo>
                    <a:close/>
                  </a:path>
                </a:pathLst>
              </a:custGeom>
              <a:solidFill>
                <a:srgbClr val="000000">
                  <a:alpha val="398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" name="Google Shape;454;p29"/>
              <p:cNvSpPr/>
              <p:nvPr/>
            </p:nvSpPr>
            <p:spPr>
              <a:xfrm rot="10800000" flipH="1">
                <a:off x="7888732" y="1270947"/>
                <a:ext cx="99521" cy="89196"/>
              </a:xfrm>
              <a:custGeom>
                <a:avLst/>
                <a:gdLst/>
                <a:ahLst/>
                <a:cxnLst/>
                <a:rect l="l" t="t" r="r" b="b"/>
                <a:pathLst>
                  <a:path w="10150" h="9097" extrusionOk="0">
                    <a:moveTo>
                      <a:pt x="7646" y="0"/>
                    </a:moveTo>
                    <a:lnTo>
                      <a:pt x="0" y="5406"/>
                    </a:lnTo>
                    <a:lnTo>
                      <a:pt x="2637" y="9097"/>
                    </a:lnTo>
                    <a:lnTo>
                      <a:pt x="10150" y="3296"/>
                    </a:lnTo>
                    <a:lnTo>
                      <a:pt x="7646" y="0"/>
                    </a:lnTo>
                    <a:close/>
                  </a:path>
                </a:pathLst>
              </a:custGeom>
              <a:solidFill>
                <a:srgbClr val="000000">
                  <a:alpha val="398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" name="Google Shape;455;p29"/>
              <p:cNvSpPr/>
              <p:nvPr/>
            </p:nvSpPr>
            <p:spPr>
              <a:xfrm rot="10800000" flipH="1">
                <a:off x="7813762" y="1154605"/>
                <a:ext cx="199051" cy="155125"/>
              </a:xfrm>
              <a:custGeom>
                <a:avLst/>
                <a:gdLst/>
                <a:ahLst/>
                <a:cxnLst/>
                <a:rect l="l" t="t" r="r" b="b"/>
                <a:pathLst>
                  <a:path w="20301" h="15821" extrusionOk="0">
                    <a:moveTo>
                      <a:pt x="19378" y="1"/>
                    </a:moveTo>
                    <a:lnTo>
                      <a:pt x="0" y="14501"/>
                    </a:lnTo>
                    <a:lnTo>
                      <a:pt x="658" y="15820"/>
                    </a:lnTo>
                    <a:lnTo>
                      <a:pt x="20300" y="1450"/>
                    </a:lnTo>
                    <a:lnTo>
                      <a:pt x="19378" y="1"/>
                    </a:lnTo>
                    <a:close/>
                  </a:path>
                </a:pathLst>
              </a:custGeom>
              <a:solidFill>
                <a:srgbClr val="000000">
                  <a:alpha val="398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" name="Google Shape;456;p29"/>
              <p:cNvSpPr/>
              <p:nvPr/>
            </p:nvSpPr>
            <p:spPr>
              <a:xfrm rot="10800000" flipH="1">
                <a:off x="7830551" y="1131345"/>
                <a:ext cx="98236" cy="77548"/>
              </a:xfrm>
              <a:custGeom>
                <a:avLst/>
                <a:gdLst/>
                <a:ahLst/>
                <a:cxnLst/>
                <a:rect l="l" t="t" r="r" b="b"/>
                <a:pathLst>
                  <a:path w="10019" h="7909" extrusionOk="0">
                    <a:moveTo>
                      <a:pt x="9097" y="1"/>
                    </a:moveTo>
                    <a:lnTo>
                      <a:pt x="0" y="6854"/>
                    </a:lnTo>
                    <a:lnTo>
                      <a:pt x="529" y="7909"/>
                    </a:lnTo>
                    <a:lnTo>
                      <a:pt x="10019" y="1055"/>
                    </a:lnTo>
                    <a:lnTo>
                      <a:pt x="9097" y="1"/>
                    </a:lnTo>
                    <a:close/>
                  </a:path>
                </a:pathLst>
              </a:custGeom>
              <a:solidFill>
                <a:srgbClr val="000000">
                  <a:alpha val="398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" name="Google Shape;457;p29"/>
              <p:cNvSpPr/>
              <p:nvPr/>
            </p:nvSpPr>
            <p:spPr>
              <a:xfrm rot="10800000" flipH="1">
                <a:off x="7848653" y="1104191"/>
                <a:ext cx="98236" cy="77548"/>
              </a:xfrm>
              <a:custGeom>
                <a:avLst/>
                <a:gdLst/>
                <a:ahLst/>
                <a:cxnLst/>
                <a:rect l="l" t="t" r="r" b="b"/>
                <a:pathLst>
                  <a:path w="10019" h="7909" extrusionOk="0">
                    <a:moveTo>
                      <a:pt x="9097" y="0"/>
                    </a:moveTo>
                    <a:lnTo>
                      <a:pt x="0" y="6854"/>
                    </a:lnTo>
                    <a:lnTo>
                      <a:pt x="528" y="7908"/>
                    </a:lnTo>
                    <a:lnTo>
                      <a:pt x="10019" y="1054"/>
                    </a:lnTo>
                    <a:lnTo>
                      <a:pt x="9097" y="0"/>
                    </a:lnTo>
                    <a:close/>
                  </a:path>
                </a:pathLst>
              </a:custGeom>
              <a:solidFill>
                <a:srgbClr val="000000">
                  <a:alpha val="398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" name="Google Shape;458;p29"/>
              <p:cNvSpPr/>
              <p:nvPr/>
            </p:nvSpPr>
            <p:spPr>
              <a:xfrm rot="10800000" flipH="1">
                <a:off x="8043851" y="1062818"/>
                <a:ext cx="90490" cy="72400"/>
              </a:xfrm>
              <a:custGeom>
                <a:avLst/>
                <a:gdLst/>
                <a:ahLst/>
                <a:cxnLst/>
                <a:rect l="l" t="t" r="r" b="b"/>
                <a:pathLst>
                  <a:path w="9229" h="7384" extrusionOk="0">
                    <a:moveTo>
                      <a:pt x="8379" y="1"/>
                    </a:moveTo>
                    <a:lnTo>
                      <a:pt x="0" y="6399"/>
                    </a:lnTo>
                    <a:lnTo>
                      <a:pt x="486" y="7383"/>
                    </a:lnTo>
                    <a:lnTo>
                      <a:pt x="9229" y="985"/>
                    </a:lnTo>
                    <a:lnTo>
                      <a:pt x="8379" y="1"/>
                    </a:lnTo>
                    <a:close/>
                  </a:path>
                </a:pathLst>
              </a:custGeom>
              <a:solidFill>
                <a:srgbClr val="000000">
                  <a:alpha val="398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" name="Google Shape;459;p29"/>
              <p:cNvSpPr/>
              <p:nvPr/>
            </p:nvSpPr>
            <p:spPr>
              <a:xfrm rot="10800000" flipH="1">
                <a:off x="7865462" y="1082216"/>
                <a:ext cx="98236" cy="77548"/>
              </a:xfrm>
              <a:custGeom>
                <a:avLst/>
                <a:gdLst/>
                <a:ahLst/>
                <a:cxnLst/>
                <a:rect l="l" t="t" r="r" b="b"/>
                <a:pathLst>
                  <a:path w="10019" h="7909" extrusionOk="0">
                    <a:moveTo>
                      <a:pt x="9095" y="0"/>
                    </a:moveTo>
                    <a:lnTo>
                      <a:pt x="0" y="6854"/>
                    </a:lnTo>
                    <a:lnTo>
                      <a:pt x="527" y="7908"/>
                    </a:lnTo>
                    <a:lnTo>
                      <a:pt x="10019" y="1054"/>
                    </a:lnTo>
                    <a:lnTo>
                      <a:pt x="9095" y="0"/>
                    </a:lnTo>
                    <a:close/>
                  </a:path>
                </a:pathLst>
              </a:custGeom>
              <a:solidFill>
                <a:srgbClr val="000000">
                  <a:alpha val="398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" name="Google Shape;460;p29"/>
              <p:cNvSpPr/>
              <p:nvPr/>
            </p:nvSpPr>
            <p:spPr>
              <a:xfrm rot="10800000" flipH="1">
                <a:off x="7933970" y="1087407"/>
                <a:ext cx="186128" cy="188707"/>
              </a:xfrm>
              <a:custGeom>
                <a:avLst/>
                <a:gdLst/>
                <a:ahLst/>
                <a:cxnLst/>
                <a:rect l="l" t="t" r="r" b="b"/>
                <a:pathLst>
                  <a:path w="18983" h="19246" extrusionOk="0">
                    <a:moveTo>
                      <a:pt x="8832" y="0"/>
                    </a:moveTo>
                    <a:lnTo>
                      <a:pt x="0" y="6329"/>
                    </a:lnTo>
                    <a:lnTo>
                      <a:pt x="10019" y="19246"/>
                    </a:lnTo>
                    <a:lnTo>
                      <a:pt x="18983" y="13050"/>
                    </a:lnTo>
                    <a:lnTo>
                      <a:pt x="8832" y="0"/>
                    </a:lnTo>
                    <a:close/>
                  </a:path>
                </a:pathLst>
              </a:custGeom>
              <a:solidFill>
                <a:srgbClr val="000000">
                  <a:alpha val="398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" name="Google Shape;461;p29"/>
              <p:cNvSpPr/>
              <p:nvPr/>
            </p:nvSpPr>
            <p:spPr>
              <a:xfrm rot="10800000" flipH="1">
                <a:off x="7882270" y="998194"/>
                <a:ext cx="151223" cy="137025"/>
              </a:xfrm>
              <a:custGeom>
                <a:avLst/>
                <a:gdLst/>
                <a:ahLst/>
                <a:cxnLst/>
                <a:rect l="l" t="t" r="r" b="b"/>
                <a:pathLst>
                  <a:path w="15423" h="13975" extrusionOk="0">
                    <a:moveTo>
                      <a:pt x="9095" y="1"/>
                    </a:moveTo>
                    <a:lnTo>
                      <a:pt x="0" y="6460"/>
                    </a:lnTo>
                    <a:lnTo>
                      <a:pt x="5932" y="13974"/>
                    </a:lnTo>
                    <a:lnTo>
                      <a:pt x="15423" y="7646"/>
                    </a:lnTo>
                    <a:lnTo>
                      <a:pt x="9095" y="1"/>
                    </a:lnTo>
                    <a:close/>
                  </a:path>
                </a:pathLst>
              </a:custGeom>
              <a:solidFill>
                <a:srgbClr val="000000">
                  <a:alpha val="398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62" name="Google Shape;462;p29"/>
            <p:cNvGrpSpPr/>
            <p:nvPr/>
          </p:nvGrpSpPr>
          <p:grpSpPr>
            <a:xfrm>
              <a:off x="7201493" y="2247607"/>
              <a:ext cx="1153057" cy="1726906"/>
              <a:chOff x="7278864" y="2516087"/>
              <a:chExt cx="1151905" cy="1725181"/>
            </a:xfrm>
          </p:grpSpPr>
          <p:sp>
            <p:nvSpPr>
              <p:cNvPr id="463" name="Google Shape;463;p29"/>
              <p:cNvSpPr/>
              <p:nvPr/>
            </p:nvSpPr>
            <p:spPr>
              <a:xfrm>
                <a:off x="7667153" y="3181187"/>
                <a:ext cx="442863" cy="1005487"/>
              </a:xfrm>
              <a:custGeom>
                <a:avLst/>
                <a:gdLst/>
                <a:ahLst/>
                <a:cxnLst/>
                <a:rect l="l" t="t" r="r" b="b"/>
                <a:pathLst>
                  <a:path w="26747" h="60727" extrusionOk="0">
                    <a:moveTo>
                      <a:pt x="48" y="0"/>
                    </a:moveTo>
                    <a:cubicBezTo>
                      <a:pt x="25" y="0"/>
                      <a:pt x="0" y="20"/>
                      <a:pt x="6" y="50"/>
                    </a:cubicBezTo>
                    <a:cubicBezTo>
                      <a:pt x="1631" y="8624"/>
                      <a:pt x="4203" y="17072"/>
                      <a:pt x="7338" y="25209"/>
                    </a:cubicBezTo>
                    <a:cubicBezTo>
                      <a:pt x="10417" y="33206"/>
                      <a:pt x="14157" y="40949"/>
                      <a:pt x="18497" y="48339"/>
                    </a:cubicBezTo>
                    <a:cubicBezTo>
                      <a:pt x="20988" y="52579"/>
                      <a:pt x="23671" y="56713"/>
                      <a:pt x="26563" y="60691"/>
                    </a:cubicBezTo>
                    <a:cubicBezTo>
                      <a:pt x="26581" y="60716"/>
                      <a:pt x="26607" y="60727"/>
                      <a:pt x="26632" y="60727"/>
                    </a:cubicBezTo>
                    <a:cubicBezTo>
                      <a:pt x="26690" y="60727"/>
                      <a:pt x="26747" y="60669"/>
                      <a:pt x="26703" y="60608"/>
                    </a:cubicBezTo>
                    <a:cubicBezTo>
                      <a:pt x="16563" y="46443"/>
                      <a:pt x="8720" y="30739"/>
                      <a:pt x="3657" y="14059"/>
                    </a:cubicBezTo>
                    <a:cubicBezTo>
                      <a:pt x="2253" y="9433"/>
                      <a:pt x="1119" y="4749"/>
                      <a:pt x="81" y="28"/>
                    </a:cubicBezTo>
                    <a:cubicBezTo>
                      <a:pt x="77" y="9"/>
                      <a:pt x="63" y="0"/>
                      <a:pt x="48" y="0"/>
                    </a:cubicBezTo>
                    <a:close/>
                  </a:path>
                </a:pathLst>
              </a:custGeom>
              <a:solidFill>
                <a:srgbClr val="125F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" name="Google Shape;464;p29"/>
              <p:cNvSpPr/>
              <p:nvPr/>
            </p:nvSpPr>
            <p:spPr>
              <a:xfrm>
                <a:off x="8124852" y="3665645"/>
                <a:ext cx="115869" cy="526032"/>
              </a:xfrm>
              <a:custGeom>
                <a:avLst/>
                <a:gdLst/>
                <a:ahLst/>
                <a:cxnLst/>
                <a:rect l="l" t="t" r="r" b="b"/>
                <a:pathLst>
                  <a:path w="6998" h="31770" extrusionOk="0">
                    <a:moveTo>
                      <a:pt x="17" y="0"/>
                    </a:moveTo>
                    <a:cubicBezTo>
                      <a:pt x="11" y="0"/>
                      <a:pt x="5" y="4"/>
                      <a:pt x="5" y="11"/>
                    </a:cubicBezTo>
                    <a:lnTo>
                      <a:pt x="5" y="13"/>
                    </a:lnTo>
                    <a:cubicBezTo>
                      <a:pt x="1" y="2710"/>
                      <a:pt x="328" y="5448"/>
                      <a:pt x="672" y="8121"/>
                    </a:cubicBezTo>
                    <a:cubicBezTo>
                      <a:pt x="1014" y="10770"/>
                      <a:pt x="1466" y="13404"/>
                      <a:pt x="2024" y="16017"/>
                    </a:cubicBezTo>
                    <a:cubicBezTo>
                      <a:pt x="3169" y="21377"/>
                      <a:pt x="4778" y="26626"/>
                      <a:pt x="6812" y="31713"/>
                    </a:cubicBezTo>
                    <a:cubicBezTo>
                      <a:pt x="6827" y="31752"/>
                      <a:pt x="6862" y="31769"/>
                      <a:pt x="6896" y="31769"/>
                    </a:cubicBezTo>
                    <a:cubicBezTo>
                      <a:pt x="6948" y="31769"/>
                      <a:pt x="6998" y="31730"/>
                      <a:pt x="6974" y="31669"/>
                    </a:cubicBezTo>
                    <a:cubicBezTo>
                      <a:pt x="4972" y="26675"/>
                      <a:pt x="3376" y="21521"/>
                      <a:pt x="2218" y="16264"/>
                    </a:cubicBezTo>
                    <a:cubicBezTo>
                      <a:pt x="1625" y="13572"/>
                      <a:pt x="1148" y="10855"/>
                      <a:pt x="786" y="8121"/>
                    </a:cubicBezTo>
                    <a:cubicBezTo>
                      <a:pt x="430" y="5424"/>
                      <a:pt x="288" y="2718"/>
                      <a:pt x="29" y="11"/>
                    </a:cubicBezTo>
                    <a:cubicBezTo>
                      <a:pt x="29" y="4"/>
                      <a:pt x="23" y="0"/>
                      <a:pt x="17" y="0"/>
                    </a:cubicBezTo>
                    <a:close/>
                  </a:path>
                </a:pathLst>
              </a:custGeom>
              <a:solidFill>
                <a:srgbClr val="125F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" name="Google Shape;465;p29"/>
              <p:cNvSpPr/>
              <p:nvPr/>
            </p:nvSpPr>
            <p:spPr>
              <a:xfrm>
                <a:off x="7539263" y="3873707"/>
                <a:ext cx="487387" cy="342558"/>
              </a:xfrm>
              <a:custGeom>
                <a:avLst/>
                <a:gdLst/>
                <a:ahLst/>
                <a:cxnLst/>
                <a:rect l="l" t="t" r="r" b="b"/>
                <a:pathLst>
                  <a:path w="29436" h="20689" extrusionOk="0">
                    <a:moveTo>
                      <a:pt x="18" y="1"/>
                    </a:moveTo>
                    <a:cubicBezTo>
                      <a:pt x="10" y="1"/>
                      <a:pt x="1" y="8"/>
                      <a:pt x="7" y="17"/>
                    </a:cubicBezTo>
                    <a:cubicBezTo>
                      <a:pt x="2530" y="3977"/>
                      <a:pt x="5986" y="7484"/>
                      <a:pt x="9590" y="10460"/>
                    </a:cubicBezTo>
                    <a:cubicBezTo>
                      <a:pt x="13281" y="13508"/>
                      <a:pt x="17381" y="16059"/>
                      <a:pt x="21753" y="18008"/>
                    </a:cubicBezTo>
                    <a:cubicBezTo>
                      <a:pt x="24186" y="19090"/>
                      <a:pt x="26701" y="19983"/>
                      <a:pt x="29271" y="20685"/>
                    </a:cubicBezTo>
                    <a:cubicBezTo>
                      <a:pt x="29280" y="20688"/>
                      <a:pt x="29289" y="20689"/>
                      <a:pt x="29298" y="20689"/>
                    </a:cubicBezTo>
                    <a:cubicBezTo>
                      <a:pt x="29399" y="20689"/>
                      <a:pt x="29435" y="20527"/>
                      <a:pt x="29323" y="20497"/>
                    </a:cubicBezTo>
                    <a:cubicBezTo>
                      <a:pt x="20215" y="18032"/>
                      <a:pt x="11838" y="13073"/>
                      <a:pt x="5272" y="6300"/>
                    </a:cubicBezTo>
                    <a:cubicBezTo>
                      <a:pt x="3358" y="4327"/>
                      <a:pt x="1696" y="2184"/>
                      <a:pt x="27" y="5"/>
                    </a:cubicBezTo>
                    <a:cubicBezTo>
                      <a:pt x="25" y="2"/>
                      <a:pt x="21" y="1"/>
                      <a:pt x="18" y="1"/>
                    </a:cubicBezTo>
                    <a:close/>
                  </a:path>
                </a:pathLst>
              </a:custGeom>
              <a:solidFill>
                <a:srgbClr val="125F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" name="Google Shape;466;p29"/>
              <p:cNvSpPr/>
              <p:nvPr/>
            </p:nvSpPr>
            <p:spPr>
              <a:xfrm>
                <a:off x="7914655" y="3635212"/>
                <a:ext cx="21591" cy="209038"/>
              </a:xfrm>
              <a:custGeom>
                <a:avLst/>
                <a:gdLst/>
                <a:ahLst/>
                <a:cxnLst/>
                <a:rect l="l" t="t" r="r" b="b"/>
                <a:pathLst>
                  <a:path w="1304" h="12625" extrusionOk="0">
                    <a:moveTo>
                      <a:pt x="1089" y="0"/>
                    </a:moveTo>
                    <a:cubicBezTo>
                      <a:pt x="1058" y="0"/>
                      <a:pt x="1028" y="20"/>
                      <a:pt x="1030" y="60"/>
                    </a:cubicBezTo>
                    <a:cubicBezTo>
                      <a:pt x="1192" y="4281"/>
                      <a:pt x="801" y="8451"/>
                      <a:pt x="4" y="12596"/>
                    </a:cubicBezTo>
                    <a:cubicBezTo>
                      <a:pt x="0" y="12613"/>
                      <a:pt x="15" y="12625"/>
                      <a:pt x="29" y="12625"/>
                    </a:cubicBezTo>
                    <a:cubicBezTo>
                      <a:pt x="38" y="12625"/>
                      <a:pt x="46" y="12620"/>
                      <a:pt x="49" y="12608"/>
                    </a:cubicBezTo>
                    <a:cubicBezTo>
                      <a:pt x="977" y="8506"/>
                      <a:pt x="1303" y="4257"/>
                      <a:pt x="1153" y="60"/>
                    </a:cubicBezTo>
                    <a:cubicBezTo>
                      <a:pt x="1152" y="20"/>
                      <a:pt x="1120" y="0"/>
                      <a:pt x="1089" y="0"/>
                    </a:cubicBezTo>
                    <a:close/>
                  </a:path>
                </a:pathLst>
              </a:custGeom>
              <a:solidFill>
                <a:srgbClr val="125F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" name="Google Shape;467;p29"/>
              <p:cNvSpPr/>
              <p:nvPr/>
            </p:nvSpPr>
            <p:spPr>
              <a:xfrm>
                <a:off x="7654156" y="3486972"/>
                <a:ext cx="88583" cy="51842"/>
              </a:xfrm>
              <a:custGeom>
                <a:avLst/>
                <a:gdLst/>
                <a:ahLst/>
                <a:cxnLst/>
                <a:rect l="l" t="t" r="r" b="b"/>
                <a:pathLst>
                  <a:path w="5350" h="3131" extrusionOk="0">
                    <a:moveTo>
                      <a:pt x="659" y="1"/>
                    </a:moveTo>
                    <a:cubicBezTo>
                      <a:pt x="655" y="1"/>
                      <a:pt x="651" y="2"/>
                      <a:pt x="648" y="4"/>
                    </a:cubicBezTo>
                    <a:cubicBezTo>
                      <a:pt x="358" y="241"/>
                      <a:pt x="549" y="628"/>
                      <a:pt x="743" y="864"/>
                    </a:cubicBezTo>
                    <a:cubicBezTo>
                      <a:pt x="899" y="1053"/>
                      <a:pt x="1109" y="1194"/>
                      <a:pt x="1305" y="1338"/>
                    </a:cubicBezTo>
                    <a:cubicBezTo>
                      <a:pt x="1548" y="1516"/>
                      <a:pt x="1799" y="1684"/>
                      <a:pt x="2054" y="1842"/>
                    </a:cubicBezTo>
                    <a:cubicBezTo>
                      <a:pt x="3031" y="2439"/>
                      <a:pt x="4106" y="2868"/>
                      <a:pt x="5219" y="3129"/>
                    </a:cubicBezTo>
                    <a:cubicBezTo>
                      <a:pt x="5226" y="3130"/>
                      <a:pt x="5232" y="3131"/>
                      <a:pt x="5238" y="3131"/>
                    </a:cubicBezTo>
                    <a:cubicBezTo>
                      <a:pt x="5321" y="3131"/>
                      <a:pt x="5350" y="3000"/>
                      <a:pt x="5261" y="2981"/>
                    </a:cubicBezTo>
                    <a:cubicBezTo>
                      <a:pt x="4306" y="2762"/>
                      <a:pt x="3394" y="2420"/>
                      <a:pt x="2530" y="1961"/>
                    </a:cubicBezTo>
                    <a:cubicBezTo>
                      <a:pt x="2125" y="1749"/>
                      <a:pt x="0" y="652"/>
                      <a:pt x="670" y="27"/>
                    </a:cubicBezTo>
                    <a:cubicBezTo>
                      <a:pt x="683" y="15"/>
                      <a:pt x="672" y="1"/>
                      <a:pt x="659" y="1"/>
                    </a:cubicBezTo>
                    <a:close/>
                  </a:path>
                </a:pathLst>
              </a:custGeom>
              <a:solidFill>
                <a:srgbClr val="125F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" name="Google Shape;468;p29"/>
              <p:cNvSpPr/>
              <p:nvPr/>
            </p:nvSpPr>
            <p:spPr>
              <a:xfrm>
                <a:off x="7797047" y="3420609"/>
                <a:ext cx="25085" cy="173423"/>
              </a:xfrm>
              <a:custGeom>
                <a:avLst/>
                <a:gdLst/>
                <a:ahLst/>
                <a:cxnLst/>
                <a:rect l="l" t="t" r="r" b="b"/>
                <a:pathLst>
                  <a:path w="1515" h="10474" extrusionOk="0">
                    <a:moveTo>
                      <a:pt x="1437" y="0"/>
                    </a:moveTo>
                    <a:cubicBezTo>
                      <a:pt x="1399" y="0"/>
                      <a:pt x="1359" y="25"/>
                      <a:pt x="1358" y="75"/>
                    </a:cubicBezTo>
                    <a:cubicBezTo>
                      <a:pt x="1263" y="3585"/>
                      <a:pt x="735" y="7005"/>
                      <a:pt x="7" y="10433"/>
                    </a:cubicBezTo>
                    <a:cubicBezTo>
                      <a:pt x="0" y="10458"/>
                      <a:pt x="21" y="10474"/>
                      <a:pt x="41" y="10474"/>
                    </a:cubicBezTo>
                    <a:cubicBezTo>
                      <a:pt x="53" y="10474"/>
                      <a:pt x="65" y="10467"/>
                      <a:pt x="69" y="10451"/>
                    </a:cubicBezTo>
                    <a:cubicBezTo>
                      <a:pt x="992" y="7090"/>
                      <a:pt x="1403" y="3551"/>
                      <a:pt x="1512" y="75"/>
                    </a:cubicBezTo>
                    <a:cubicBezTo>
                      <a:pt x="1514" y="25"/>
                      <a:pt x="1476" y="0"/>
                      <a:pt x="1437" y="0"/>
                    </a:cubicBezTo>
                    <a:close/>
                  </a:path>
                </a:pathLst>
              </a:custGeom>
              <a:solidFill>
                <a:srgbClr val="125F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" name="Google Shape;469;p29"/>
              <p:cNvSpPr/>
              <p:nvPr/>
            </p:nvSpPr>
            <p:spPr>
              <a:xfrm>
                <a:off x="7697917" y="3948531"/>
                <a:ext cx="11226" cy="80701"/>
              </a:xfrm>
              <a:custGeom>
                <a:avLst/>
                <a:gdLst/>
                <a:ahLst/>
                <a:cxnLst/>
                <a:rect l="l" t="t" r="r" b="b"/>
                <a:pathLst>
                  <a:path w="678" h="4874" extrusionOk="0">
                    <a:moveTo>
                      <a:pt x="63" y="0"/>
                    </a:moveTo>
                    <a:cubicBezTo>
                      <a:pt x="33" y="0"/>
                      <a:pt x="1" y="21"/>
                      <a:pt x="4" y="57"/>
                    </a:cubicBezTo>
                    <a:cubicBezTo>
                      <a:pt x="59" y="856"/>
                      <a:pt x="196" y="1653"/>
                      <a:pt x="297" y="2449"/>
                    </a:cubicBezTo>
                    <a:cubicBezTo>
                      <a:pt x="401" y="3246"/>
                      <a:pt x="500" y="4043"/>
                      <a:pt x="607" y="4840"/>
                    </a:cubicBezTo>
                    <a:cubicBezTo>
                      <a:pt x="610" y="4862"/>
                      <a:pt x="629" y="4873"/>
                      <a:pt x="646" y="4873"/>
                    </a:cubicBezTo>
                    <a:cubicBezTo>
                      <a:pt x="663" y="4873"/>
                      <a:pt x="678" y="4862"/>
                      <a:pt x="676" y="4840"/>
                    </a:cubicBezTo>
                    <a:cubicBezTo>
                      <a:pt x="587" y="4027"/>
                      <a:pt x="492" y="3213"/>
                      <a:pt x="399" y="2402"/>
                    </a:cubicBezTo>
                    <a:cubicBezTo>
                      <a:pt x="308" y="1617"/>
                      <a:pt x="251" y="820"/>
                      <a:pt x="115" y="41"/>
                    </a:cubicBezTo>
                    <a:cubicBezTo>
                      <a:pt x="111" y="13"/>
                      <a:pt x="87" y="0"/>
                      <a:pt x="63" y="0"/>
                    </a:cubicBezTo>
                    <a:close/>
                  </a:path>
                </a:pathLst>
              </a:custGeom>
              <a:solidFill>
                <a:srgbClr val="125F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" name="Google Shape;470;p29"/>
              <p:cNvSpPr/>
              <p:nvPr/>
            </p:nvSpPr>
            <p:spPr>
              <a:xfrm>
                <a:off x="7614020" y="4093591"/>
                <a:ext cx="147428" cy="15779"/>
              </a:xfrm>
              <a:custGeom>
                <a:avLst/>
                <a:gdLst/>
                <a:ahLst/>
                <a:cxnLst/>
                <a:rect l="l" t="t" r="r" b="b"/>
                <a:pathLst>
                  <a:path w="8904" h="953" extrusionOk="0">
                    <a:moveTo>
                      <a:pt x="8861" y="1"/>
                    </a:moveTo>
                    <a:cubicBezTo>
                      <a:pt x="7404" y="27"/>
                      <a:pt x="5931" y="248"/>
                      <a:pt x="4480" y="383"/>
                    </a:cubicBezTo>
                    <a:cubicBezTo>
                      <a:pt x="3021" y="521"/>
                      <a:pt x="1560" y="659"/>
                      <a:pt x="101" y="794"/>
                    </a:cubicBezTo>
                    <a:cubicBezTo>
                      <a:pt x="3" y="804"/>
                      <a:pt x="0" y="952"/>
                      <a:pt x="92" y="952"/>
                    </a:cubicBezTo>
                    <a:cubicBezTo>
                      <a:pt x="95" y="952"/>
                      <a:pt x="98" y="952"/>
                      <a:pt x="101" y="952"/>
                    </a:cubicBezTo>
                    <a:cubicBezTo>
                      <a:pt x="1589" y="806"/>
                      <a:pt x="3078" y="659"/>
                      <a:pt x="4567" y="513"/>
                    </a:cubicBezTo>
                    <a:cubicBezTo>
                      <a:pt x="5992" y="373"/>
                      <a:pt x="7457" y="309"/>
                      <a:pt x="8869" y="60"/>
                    </a:cubicBezTo>
                    <a:cubicBezTo>
                      <a:pt x="8904" y="56"/>
                      <a:pt x="8895" y="1"/>
                      <a:pt x="8861" y="1"/>
                    </a:cubicBezTo>
                    <a:close/>
                  </a:path>
                </a:pathLst>
              </a:custGeom>
              <a:solidFill>
                <a:srgbClr val="125F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" name="Google Shape;471;p29"/>
              <p:cNvSpPr/>
              <p:nvPr/>
            </p:nvSpPr>
            <p:spPr>
              <a:xfrm>
                <a:off x="7535240" y="3961330"/>
                <a:ext cx="77290" cy="7650"/>
              </a:xfrm>
              <a:custGeom>
                <a:avLst/>
                <a:gdLst/>
                <a:ahLst/>
                <a:cxnLst/>
                <a:rect l="l" t="t" r="r" b="b"/>
                <a:pathLst>
                  <a:path w="4668" h="462" extrusionOk="0">
                    <a:moveTo>
                      <a:pt x="76" y="0"/>
                    </a:moveTo>
                    <a:cubicBezTo>
                      <a:pt x="1" y="0"/>
                      <a:pt x="4" y="114"/>
                      <a:pt x="80" y="120"/>
                    </a:cubicBezTo>
                    <a:cubicBezTo>
                      <a:pt x="839" y="192"/>
                      <a:pt x="1601" y="247"/>
                      <a:pt x="2362" y="304"/>
                    </a:cubicBezTo>
                    <a:cubicBezTo>
                      <a:pt x="2737" y="332"/>
                      <a:pt x="3109" y="360"/>
                      <a:pt x="3481" y="387"/>
                    </a:cubicBezTo>
                    <a:cubicBezTo>
                      <a:pt x="3782" y="409"/>
                      <a:pt x="4103" y="461"/>
                      <a:pt x="4412" y="461"/>
                    </a:cubicBezTo>
                    <a:cubicBezTo>
                      <a:pt x="4491" y="461"/>
                      <a:pt x="4570" y="458"/>
                      <a:pt x="4647" y="449"/>
                    </a:cubicBezTo>
                    <a:cubicBezTo>
                      <a:pt x="4663" y="447"/>
                      <a:pt x="4667" y="425"/>
                      <a:pt x="4651" y="419"/>
                    </a:cubicBezTo>
                    <a:lnTo>
                      <a:pt x="4651" y="419"/>
                    </a:lnTo>
                    <a:lnTo>
                      <a:pt x="4651" y="421"/>
                    </a:lnTo>
                    <a:cubicBezTo>
                      <a:pt x="4309" y="324"/>
                      <a:pt x="3924" y="330"/>
                      <a:pt x="3572" y="298"/>
                    </a:cubicBezTo>
                    <a:cubicBezTo>
                      <a:pt x="3184" y="263"/>
                      <a:pt x="2795" y="229"/>
                      <a:pt x="2407" y="194"/>
                    </a:cubicBezTo>
                    <a:cubicBezTo>
                      <a:pt x="1632" y="126"/>
                      <a:pt x="857" y="55"/>
                      <a:pt x="80" y="0"/>
                    </a:cubicBezTo>
                    <a:cubicBezTo>
                      <a:pt x="78" y="0"/>
                      <a:pt x="77" y="0"/>
                      <a:pt x="76" y="0"/>
                    </a:cubicBezTo>
                    <a:close/>
                  </a:path>
                </a:pathLst>
              </a:custGeom>
              <a:solidFill>
                <a:srgbClr val="125F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" name="Google Shape;472;p29"/>
              <p:cNvSpPr/>
              <p:nvPr/>
            </p:nvSpPr>
            <p:spPr>
              <a:xfrm>
                <a:off x="8093078" y="3708512"/>
                <a:ext cx="28495" cy="27800"/>
              </a:xfrm>
              <a:custGeom>
                <a:avLst/>
                <a:gdLst/>
                <a:ahLst/>
                <a:cxnLst/>
                <a:rect l="l" t="t" r="r" b="b"/>
                <a:pathLst>
                  <a:path w="1721" h="1679" extrusionOk="0">
                    <a:moveTo>
                      <a:pt x="41" y="0"/>
                    </a:moveTo>
                    <a:cubicBezTo>
                      <a:pt x="18" y="0"/>
                      <a:pt x="1" y="28"/>
                      <a:pt x="19" y="48"/>
                    </a:cubicBezTo>
                    <a:cubicBezTo>
                      <a:pt x="145" y="184"/>
                      <a:pt x="266" y="323"/>
                      <a:pt x="396" y="457"/>
                    </a:cubicBezTo>
                    <a:cubicBezTo>
                      <a:pt x="527" y="595"/>
                      <a:pt x="663" y="728"/>
                      <a:pt x="796" y="864"/>
                    </a:cubicBezTo>
                    <a:cubicBezTo>
                      <a:pt x="1062" y="1131"/>
                      <a:pt x="1327" y="1398"/>
                      <a:pt x="1594" y="1661"/>
                    </a:cubicBezTo>
                    <a:cubicBezTo>
                      <a:pt x="1606" y="1673"/>
                      <a:pt x="1620" y="1679"/>
                      <a:pt x="1634" y="1679"/>
                    </a:cubicBezTo>
                    <a:cubicBezTo>
                      <a:pt x="1680" y="1679"/>
                      <a:pt x="1721" y="1618"/>
                      <a:pt x="1679" y="1576"/>
                    </a:cubicBezTo>
                    <a:cubicBezTo>
                      <a:pt x="1414" y="1311"/>
                      <a:pt x="1147" y="1046"/>
                      <a:pt x="877" y="783"/>
                    </a:cubicBezTo>
                    <a:cubicBezTo>
                      <a:pt x="746" y="653"/>
                      <a:pt x="614" y="524"/>
                      <a:pt x="481" y="394"/>
                    </a:cubicBezTo>
                    <a:cubicBezTo>
                      <a:pt x="416" y="332"/>
                      <a:pt x="351" y="271"/>
                      <a:pt x="287" y="208"/>
                    </a:cubicBezTo>
                    <a:cubicBezTo>
                      <a:pt x="214" y="137"/>
                      <a:pt x="133" y="77"/>
                      <a:pt x="60" y="8"/>
                    </a:cubicBezTo>
                    <a:cubicBezTo>
                      <a:pt x="54" y="2"/>
                      <a:pt x="47" y="0"/>
                      <a:pt x="41" y="0"/>
                    </a:cubicBezTo>
                    <a:close/>
                  </a:path>
                </a:pathLst>
              </a:custGeom>
              <a:solidFill>
                <a:srgbClr val="125F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" name="Google Shape;473;p29"/>
              <p:cNvSpPr/>
              <p:nvPr/>
            </p:nvSpPr>
            <p:spPr>
              <a:xfrm>
                <a:off x="8139373" y="3773683"/>
                <a:ext cx="45417" cy="104660"/>
              </a:xfrm>
              <a:custGeom>
                <a:avLst/>
                <a:gdLst/>
                <a:ahLst/>
                <a:cxnLst/>
                <a:rect l="l" t="t" r="r" b="b"/>
                <a:pathLst>
                  <a:path w="2743" h="6321" extrusionOk="0">
                    <a:moveTo>
                      <a:pt x="2721" y="1"/>
                    </a:moveTo>
                    <a:cubicBezTo>
                      <a:pt x="2716" y="1"/>
                      <a:pt x="2710" y="3"/>
                      <a:pt x="2707" y="10"/>
                    </a:cubicBezTo>
                    <a:cubicBezTo>
                      <a:pt x="2213" y="1021"/>
                      <a:pt x="1795" y="2072"/>
                      <a:pt x="1353" y="3108"/>
                    </a:cubicBezTo>
                    <a:cubicBezTo>
                      <a:pt x="910" y="4146"/>
                      <a:pt x="467" y="5184"/>
                      <a:pt x="24" y="6222"/>
                    </a:cubicBezTo>
                    <a:cubicBezTo>
                      <a:pt x="1" y="6278"/>
                      <a:pt x="42" y="6320"/>
                      <a:pt x="84" y="6320"/>
                    </a:cubicBezTo>
                    <a:cubicBezTo>
                      <a:pt x="109" y="6320"/>
                      <a:pt x="133" y="6307"/>
                      <a:pt x="147" y="6274"/>
                    </a:cubicBezTo>
                    <a:cubicBezTo>
                      <a:pt x="585" y="5234"/>
                      <a:pt x="1022" y="4192"/>
                      <a:pt x="1459" y="3152"/>
                    </a:cubicBezTo>
                    <a:cubicBezTo>
                      <a:pt x="1894" y="2114"/>
                      <a:pt x="2357" y="1082"/>
                      <a:pt x="2738" y="22"/>
                    </a:cubicBezTo>
                    <a:cubicBezTo>
                      <a:pt x="2743" y="10"/>
                      <a:pt x="2732" y="1"/>
                      <a:pt x="2721" y="1"/>
                    </a:cubicBezTo>
                    <a:close/>
                  </a:path>
                </a:pathLst>
              </a:custGeom>
              <a:solidFill>
                <a:srgbClr val="125F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" name="Google Shape;474;p29"/>
              <p:cNvSpPr/>
              <p:nvPr/>
            </p:nvSpPr>
            <p:spPr>
              <a:xfrm>
                <a:off x="8107864" y="3987739"/>
                <a:ext cx="77853" cy="89775"/>
              </a:xfrm>
              <a:custGeom>
                <a:avLst/>
                <a:gdLst/>
                <a:ahLst/>
                <a:cxnLst/>
                <a:rect l="l" t="t" r="r" b="b"/>
                <a:pathLst>
                  <a:path w="4702" h="5422" extrusionOk="0">
                    <a:moveTo>
                      <a:pt x="31" y="0"/>
                    </a:moveTo>
                    <a:cubicBezTo>
                      <a:pt x="16" y="0"/>
                      <a:pt x="1" y="16"/>
                      <a:pt x="13" y="30"/>
                    </a:cubicBezTo>
                    <a:cubicBezTo>
                      <a:pt x="337" y="477"/>
                      <a:pt x="723" y="884"/>
                      <a:pt x="1079" y="1303"/>
                    </a:cubicBezTo>
                    <a:cubicBezTo>
                      <a:pt x="1472" y="1764"/>
                      <a:pt x="1864" y="2226"/>
                      <a:pt x="2257" y="2685"/>
                    </a:cubicBezTo>
                    <a:cubicBezTo>
                      <a:pt x="3030" y="3591"/>
                      <a:pt x="3793" y="4510"/>
                      <a:pt x="4582" y="5402"/>
                    </a:cubicBezTo>
                    <a:cubicBezTo>
                      <a:pt x="4594" y="5416"/>
                      <a:pt x="4607" y="5421"/>
                      <a:pt x="4621" y="5421"/>
                    </a:cubicBezTo>
                    <a:cubicBezTo>
                      <a:pt x="4663" y="5421"/>
                      <a:pt x="4702" y="5363"/>
                      <a:pt x="4665" y="5319"/>
                    </a:cubicBezTo>
                    <a:cubicBezTo>
                      <a:pt x="3912" y="4421"/>
                      <a:pt x="3131" y="3543"/>
                      <a:pt x="2362" y="2655"/>
                    </a:cubicBezTo>
                    <a:cubicBezTo>
                      <a:pt x="1990" y="2226"/>
                      <a:pt x="1615" y="1797"/>
                      <a:pt x="1243" y="1366"/>
                    </a:cubicBezTo>
                    <a:cubicBezTo>
                      <a:pt x="848" y="912"/>
                      <a:pt x="472" y="429"/>
                      <a:pt x="45" y="6"/>
                    </a:cubicBezTo>
                    <a:cubicBezTo>
                      <a:pt x="41" y="2"/>
                      <a:pt x="36" y="0"/>
                      <a:pt x="31" y="0"/>
                    </a:cubicBezTo>
                    <a:close/>
                  </a:path>
                </a:pathLst>
              </a:custGeom>
              <a:solidFill>
                <a:srgbClr val="125F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" name="Google Shape;475;p29"/>
              <p:cNvSpPr/>
              <p:nvPr/>
            </p:nvSpPr>
            <p:spPr>
              <a:xfrm>
                <a:off x="7345309" y="2646345"/>
                <a:ext cx="1018982" cy="1517396"/>
              </a:xfrm>
              <a:custGeom>
                <a:avLst/>
                <a:gdLst/>
                <a:ahLst/>
                <a:cxnLst/>
                <a:rect l="l" t="t" r="r" b="b"/>
                <a:pathLst>
                  <a:path w="61542" h="91644" extrusionOk="0">
                    <a:moveTo>
                      <a:pt x="1" y="0"/>
                    </a:moveTo>
                    <a:lnTo>
                      <a:pt x="41" y="670"/>
                    </a:lnTo>
                    <a:lnTo>
                      <a:pt x="456" y="8028"/>
                    </a:lnTo>
                    <a:lnTo>
                      <a:pt x="4912" y="86926"/>
                    </a:lnTo>
                    <a:lnTo>
                      <a:pt x="4974" y="88043"/>
                    </a:lnTo>
                    <a:lnTo>
                      <a:pt x="5063" y="89605"/>
                    </a:lnTo>
                    <a:lnTo>
                      <a:pt x="5065" y="89654"/>
                    </a:lnTo>
                    <a:lnTo>
                      <a:pt x="5179" y="91643"/>
                    </a:lnTo>
                    <a:lnTo>
                      <a:pt x="56363" y="91643"/>
                    </a:lnTo>
                    <a:lnTo>
                      <a:pt x="56479" y="89654"/>
                    </a:lnTo>
                    <a:lnTo>
                      <a:pt x="56479" y="89630"/>
                    </a:lnTo>
                    <a:lnTo>
                      <a:pt x="56570" y="88043"/>
                    </a:lnTo>
                    <a:lnTo>
                      <a:pt x="61088" y="8028"/>
                    </a:lnTo>
                    <a:lnTo>
                      <a:pt x="61503" y="670"/>
                    </a:lnTo>
                    <a:lnTo>
                      <a:pt x="6154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" name="Google Shape;476;p29"/>
              <p:cNvSpPr/>
              <p:nvPr/>
            </p:nvSpPr>
            <p:spPr>
              <a:xfrm>
                <a:off x="7367496" y="4130482"/>
                <a:ext cx="974641" cy="110753"/>
              </a:xfrm>
              <a:custGeom>
                <a:avLst/>
                <a:gdLst/>
                <a:ahLst/>
                <a:cxnLst/>
                <a:rect l="l" t="t" r="r" b="b"/>
                <a:pathLst>
                  <a:path w="58864" h="6689" extrusionOk="0">
                    <a:moveTo>
                      <a:pt x="1261" y="1"/>
                    </a:moveTo>
                    <a:cubicBezTo>
                      <a:pt x="565" y="1"/>
                      <a:pt x="0" y="565"/>
                      <a:pt x="0" y="1261"/>
                    </a:cubicBezTo>
                    <a:lnTo>
                      <a:pt x="0" y="5430"/>
                    </a:lnTo>
                    <a:cubicBezTo>
                      <a:pt x="0" y="6124"/>
                      <a:pt x="565" y="6689"/>
                      <a:pt x="1261" y="6689"/>
                    </a:cubicBezTo>
                    <a:lnTo>
                      <a:pt x="57603" y="6689"/>
                    </a:lnTo>
                    <a:cubicBezTo>
                      <a:pt x="58299" y="6689"/>
                      <a:pt x="58864" y="6124"/>
                      <a:pt x="58864" y="5430"/>
                    </a:cubicBezTo>
                    <a:lnTo>
                      <a:pt x="58864" y="1261"/>
                    </a:lnTo>
                    <a:cubicBezTo>
                      <a:pt x="58864" y="565"/>
                      <a:pt x="58299" y="1"/>
                      <a:pt x="5760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" name="Google Shape;477;p29"/>
              <p:cNvSpPr/>
              <p:nvPr/>
            </p:nvSpPr>
            <p:spPr>
              <a:xfrm>
                <a:off x="7367496" y="4130482"/>
                <a:ext cx="974641" cy="110786"/>
              </a:xfrm>
              <a:custGeom>
                <a:avLst/>
                <a:gdLst/>
                <a:ahLst/>
                <a:cxnLst/>
                <a:rect l="l" t="t" r="r" b="b"/>
                <a:pathLst>
                  <a:path w="58864" h="6691" extrusionOk="0">
                    <a:moveTo>
                      <a:pt x="57526" y="1"/>
                    </a:moveTo>
                    <a:lnTo>
                      <a:pt x="57526" y="4092"/>
                    </a:lnTo>
                    <a:cubicBezTo>
                      <a:pt x="57526" y="4788"/>
                      <a:pt x="56962" y="5353"/>
                      <a:pt x="56266" y="5353"/>
                    </a:cubicBezTo>
                    <a:lnTo>
                      <a:pt x="0" y="5353"/>
                    </a:lnTo>
                    <a:lnTo>
                      <a:pt x="0" y="5430"/>
                    </a:lnTo>
                    <a:cubicBezTo>
                      <a:pt x="0" y="6126"/>
                      <a:pt x="565" y="6691"/>
                      <a:pt x="1261" y="6691"/>
                    </a:cubicBezTo>
                    <a:lnTo>
                      <a:pt x="57603" y="6691"/>
                    </a:lnTo>
                    <a:cubicBezTo>
                      <a:pt x="58299" y="6691"/>
                      <a:pt x="58864" y="6126"/>
                      <a:pt x="58864" y="5430"/>
                    </a:cubicBezTo>
                    <a:lnTo>
                      <a:pt x="58864" y="1261"/>
                    </a:lnTo>
                    <a:cubicBezTo>
                      <a:pt x="58864" y="565"/>
                      <a:pt x="58299" y="1"/>
                      <a:pt x="57603" y="1"/>
                    </a:cubicBezTo>
                    <a:close/>
                  </a:path>
                </a:pathLst>
              </a:custGeom>
              <a:solidFill>
                <a:srgbClr val="000000">
                  <a:alpha val="398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" name="Google Shape;478;p29"/>
              <p:cNvSpPr/>
              <p:nvPr/>
            </p:nvSpPr>
            <p:spPr>
              <a:xfrm>
                <a:off x="7345971" y="2657438"/>
                <a:ext cx="1017657" cy="121830"/>
              </a:xfrm>
              <a:custGeom>
                <a:avLst/>
                <a:gdLst/>
                <a:ahLst/>
                <a:cxnLst/>
                <a:rect l="l" t="t" r="r" b="b"/>
                <a:pathLst>
                  <a:path w="61462" h="7358" extrusionOk="0">
                    <a:moveTo>
                      <a:pt x="1" y="0"/>
                    </a:moveTo>
                    <a:lnTo>
                      <a:pt x="416" y="7358"/>
                    </a:lnTo>
                    <a:lnTo>
                      <a:pt x="61046" y="7358"/>
                    </a:lnTo>
                    <a:lnTo>
                      <a:pt x="61461" y="0"/>
                    </a:lnTo>
                    <a:close/>
                  </a:path>
                </a:pathLst>
              </a:custGeom>
              <a:solidFill>
                <a:srgbClr val="000000">
                  <a:alpha val="398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" name="Google Shape;479;p29"/>
              <p:cNvSpPr/>
              <p:nvPr/>
            </p:nvSpPr>
            <p:spPr>
              <a:xfrm>
                <a:off x="7278864" y="2546668"/>
                <a:ext cx="1151905" cy="121830"/>
              </a:xfrm>
              <a:custGeom>
                <a:avLst/>
                <a:gdLst/>
                <a:ahLst/>
                <a:cxnLst/>
                <a:rect l="l" t="t" r="r" b="b"/>
                <a:pathLst>
                  <a:path w="69570" h="7358" extrusionOk="0">
                    <a:moveTo>
                      <a:pt x="13" y="0"/>
                    </a:moveTo>
                    <a:cubicBezTo>
                      <a:pt x="7" y="0"/>
                      <a:pt x="1" y="7"/>
                      <a:pt x="1" y="13"/>
                    </a:cubicBezTo>
                    <a:lnTo>
                      <a:pt x="1" y="7348"/>
                    </a:lnTo>
                    <a:cubicBezTo>
                      <a:pt x="1" y="7354"/>
                      <a:pt x="7" y="7358"/>
                      <a:pt x="13" y="7358"/>
                    </a:cubicBezTo>
                    <a:lnTo>
                      <a:pt x="69557" y="7358"/>
                    </a:lnTo>
                    <a:cubicBezTo>
                      <a:pt x="69563" y="7358"/>
                      <a:pt x="69569" y="7354"/>
                      <a:pt x="69569" y="7348"/>
                    </a:cubicBezTo>
                    <a:lnTo>
                      <a:pt x="69569" y="13"/>
                    </a:lnTo>
                    <a:cubicBezTo>
                      <a:pt x="69569" y="7"/>
                      <a:pt x="69563" y="0"/>
                      <a:pt x="6955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" name="Google Shape;480;p29"/>
              <p:cNvSpPr/>
              <p:nvPr/>
            </p:nvSpPr>
            <p:spPr>
              <a:xfrm>
                <a:off x="7323155" y="2516087"/>
                <a:ext cx="1063290" cy="30598"/>
              </a:xfrm>
              <a:custGeom>
                <a:avLst/>
                <a:gdLst/>
                <a:ahLst/>
                <a:cxnLst/>
                <a:rect l="l" t="t" r="r" b="b"/>
                <a:pathLst>
                  <a:path w="64218" h="1848" extrusionOk="0">
                    <a:moveTo>
                      <a:pt x="1" y="0"/>
                    </a:moveTo>
                    <a:lnTo>
                      <a:pt x="1" y="1847"/>
                    </a:lnTo>
                    <a:lnTo>
                      <a:pt x="64217" y="1847"/>
                    </a:lnTo>
                    <a:lnTo>
                      <a:pt x="6421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" name="Google Shape;481;p29"/>
              <p:cNvSpPr/>
              <p:nvPr/>
            </p:nvSpPr>
            <p:spPr>
              <a:xfrm>
                <a:off x="7427666" y="4104122"/>
                <a:ext cx="854301" cy="26691"/>
              </a:xfrm>
              <a:custGeom>
                <a:avLst/>
                <a:gdLst/>
                <a:ahLst/>
                <a:cxnLst/>
                <a:rect l="l" t="t" r="r" b="b"/>
                <a:pathLst>
                  <a:path w="51596" h="1612" extrusionOk="0">
                    <a:moveTo>
                      <a:pt x="0" y="0"/>
                    </a:moveTo>
                    <a:lnTo>
                      <a:pt x="89" y="1562"/>
                    </a:lnTo>
                    <a:lnTo>
                      <a:pt x="93" y="1611"/>
                    </a:lnTo>
                    <a:lnTo>
                      <a:pt x="51505" y="1611"/>
                    </a:lnTo>
                    <a:lnTo>
                      <a:pt x="51505" y="1587"/>
                    </a:lnTo>
                    <a:lnTo>
                      <a:pt x="51596" y="0"/>
                    </a:lnTo>
                    <a:close/>
                  </a:path>
                </a:pathLst>
              </a:custGeom>
              <a:solidFill>
                <a:srgbClr val="000000">
                  <a:alpha val="398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82" name="Google Shape;482;p29"/>
              <p:cNvGrpSpPr/>
              <p:nvPr/>
            </p:nvGrpSpPr>
            <p:grpSpPr>
              <a:xfrm>
                <a:off x="7554207" y="3130438"/>
                <a:ext cx="601186" cy="552111"/>
                <a:chOff x="7607745" y="3263835"/>
                <a:chExt cx="601186" cy="552111"/>
              </a:xfrm>
            </p:grpSpPr>
            <p:sp>
              <p:nvSpPr>
                <p:cNvPr id="483" name="Google Shape;483;p29"/>
                <p:cNvSpPr/>
                <p:nvPr/>
              </p:nvSpPr>
              <p:spPr>
                <a:xfrm>
                  <a:off x="7607745" y="3544006"/>
                  <a:ext cx="358751" cy="2719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67" h="16424" extrusionOk="0">
                      <a:moveTo>
                        <a:pt x="5223" y="1"/>
                      </a:moveTo>
                      <a:lnTo>
                        <a:pt x="1563" y="7174"/>
                      </a:lnTo>
                      <a:cubicBezTo>
                        <a:pt x="1" y="10238"/>
                        <a:pt x="2225" y="13870"/>
                        <a:pt x="5662" y="13870"/>
                      </a:cubicBezTo>
                      <a:lnTo>
                        <a:pt x="12866" y="13870"/>
                      </a:lnTo>
                      <a:lnTo>
                        <a:pt x="12866" y="16424"/>
                      </a:lnTo>
                      <a:lnTo>
                        <a:pt x="21664" y="11342"/>
                      </a:lnTo>
                      <a:lnTo>
                        <a:pt x="21666" y="11342"/>
                      </a:lnTo>
                      <a:lnTo>
                        <a:pt x="12866" y="6263"/>
                      </a:lnTo>
                      <a:lnTo>
                        <a:pt x="12866" y="8815"/>
                      </a:lnTo>
                      <a:lnTo>
                        <a:pt x="8906" y="8815"/>
                      </a:lnTo>
                      <a:cubicBezTo>
                        <a:pt x="7765" y="8815"/>
                        <a:pt x="7026" y="7611"/>
                        <a:pt x="7542" y="6593"/>
                      </a:cubicBezTo>
                      <a:lnTo>
                        <a:pt x="9730" y="2291"/>
                      </a:lnTo>
                      <a:lnTo>
                        <a:pt x="5223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4" name="Google Shape;484;p29"/>
                <p:cNvSpPr/>
                <p:nvPr/>
              </p:nvSpPr>
              <p:spPr>
                <a:xfrm>
                  <a:off x="7981448" y="3442624"/>
                  <a:ext cx="227483" cy="3282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39" h="19825" extrusionOk="0">
                      <a:moveTo>
                        <a:pt x="2500" y="1"/>
                      </a:moveTo>
                      <a:lnTo>
                        <a:pt x="2069" y="10153"/>
                      </a:lnTo>
                      <a:lnTo>
                        <a:pt x="4333" y="8971"/>
                      </a:lnTo>
                      <a:lnTo>
                        <a:pt x="6165" y="12482"/>
                      </a:lnTo>
                      <a:cubicBezTo>
                        <a:pt x="6693" y="13491"/>
                        <a:pt x="5968" y="14705"/>
                        <a:pt x="4827" y="14718"/>
                      </a:cubicBezTo>
                      <a:lnTo>
                        <a:pt x="1" y="14768"/>
                      </a:lnTo>
                      <a:lnTo>
                        <a:pt x="56" y="19825"/>
                      </a:lnTo>
                      <a:lnTo>
                        <a:pt x="8109" y="19750"/>
                      </a:lnTo>
                      <a:cubicBezTo>
                        <a:pt x="11547" y="19718"/>
                        <a:pt x="13739" y="16063"/>
                        <a:pt x="12148" y="13016"/>
                      </a:cubicBezTo>
                      <a:lnTo>
                        <a:pt x="8813" y="6632"/>
                      </a:lnTo>
                      <a:lnTo>
                        <a:pt x="11078" y="5450"/>
                      </a:lnTo>
                      <a:lnTo>
                        <a:pt x="2500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5" name="Google Shape;485;p29"/>
                <p:cNvSpPr/>
                <p:nvPr/>
              </p:nvSpPr>
              <p:spPr>
                <a:xfrm>
                  <a:off x="7739626" y="3263835"/>
                  <a:ext cx="305403" cy="2801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445" h="16922" extrusionOk="0">
                      <a:moveTo>
                        <a:pt x="10421" y="0"/>
                      </a:moveTo>
                      <a:cubicBezTo>
                        <a:pt x="8944" y="0"/>
                        <a:pt x="7464" y="698"/>
                        <a:pt x="6554" y="2108"/>
                      </a:cubicBezTo>
                      <a:lnTo>
                        <a:pt x="2649" y="8158"/>
                      </a:lnTo>
                      <a:lnTo>
                        <a:pt x="504" y="6774"/>
                      </a:lnTo>
                      <a:lnTo>
                        <a:pt x="0" y="16922"/>
                      </a:lnTo>
                      <a:lnTo>
                        <a:pt x="9041" y="12284"/>
                      </a:lnTo>
                      <a:lnTo>
                        <a:pt x="6896" y="10900"/>
                      </a:lnTo>
                      <a:lnTo>
                        <a:pt x="9043" y="7573"/>
                      </a:lnTo>
                      <a:cubicBezTo>
                        <a:pt x="9346" y="7105"/>
                        <a:pt x="9837" y="6873"/>
                        <a:pt x="10328" y="6873"/>
                      </a:cubicBezTo>
                      <a:cubicBezTo>
                        <a:pt x="10842" y="6873"/>
                        <a:pt x="11355" y="7128"/>
                        <a:pt x="11648" y="7632"/>
                      </a:cubicBezTo>
                      <a:lnTo>
                        <a:pt x="14076" y="11804"/>
                      </a:lnTo>
                      <a:lnTo>
                        <a:pt x="18445" y="9261"/>
                      </a:lnTo>
                      <a:lnTo>
                        <a:pt x="14404" y="2294"/>
                      </a:lnTo>
                      <a:cubicBezTo>
                        <a:pt x="13520" y="770"/>
                        <a:pt x="11972" y="0"/>
                        <a:pt x="10421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486" name="Google Shape;486;p29"/>
            <p:cNvSpPr txBox="1"/>
            <p:nvPr/>
          </p:nvSpPr>
          <p:spPr>
            <a:xfrm>
              <a:off x="7299484" y="2503425"/>
              <a:ext cx="957000" cy="38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accent6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PAPER</a:t>
              </a:r>
              <a:endParaRPr sz="1300">
                <a:solidFill>
                  <a:schemeClr val="accent6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sp>
        <p:nvSpPr>
          <p:cNvPr id="289" name="Google Shape;289;p29"/>
          <p:cNvSpPr txBox="1">
            <a:spLocks noGrp="1"/>
          </p:cNvSpPr>
          <p:nvPr>
            <p:ph type="subTitle" idx="1"/>
          </p:nvPr>
        </p:nvSpPr>
        <p:spPr>
          <a:xfrm>
            <a:off x="222497" y="1521484"/>
            <a:ext cx="6074228" cy="2758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Subject: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Capstone Project 2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Team Members:  </a:t>
            </a:r>
          </a:p>
          <a:p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Paras Godhani</a:t>
            </a:r>
            <a:endParaRPr lang="en-US" sz="18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Priya Patel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Sukhjit Kaur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Rutvi Patel</a:t>
            </a:r>
          </a:p>
          <a:p>
            <a:pPr marL="0" marR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Emmanuel </a:t>
            </a:r>
            <a:r>
              <a:rPr lang="en-US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Araoyinbo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092FB9-6A17-A227-FC60-E8E7628BE3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41A80AAE-0AA1-863D-4F6E-DD079AE641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294" y="1374372"/>
            <a:ext cx="8504589" cy="3390600"/>
          </a:xfrm>
        </p:spPr>
        <p:txBody>
          <a:bodyPr/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Transfer learning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a machine learning technique where a model developed for one task is reused as the starting point for a model on a second, related task. 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is especially popular in deep learning where large models trained on massive datasets (like vgg ,resnet, ImageNet) can be fine-tuned for more specific, smaller tasks.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Courier New" panose="02070309020205020404" pitchFamily="49" charset="0"/>
              <a:buChar char="o"/>
            </a:pP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VGG16 :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VGG16 achieved an accuracy of 80%, providing a strong baseline for our image classification task.</a:t>
            </a:r>
          </a:p>
          <a:p>
            <a:pPr algn="just">
              <a:buFont typeface="Courier New" panose="02070309020205020404" pitchFamily="49" charset="0"/>
              <a:buChar char="o"/>
            </a:pP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RESNET50 :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ResNet50 outperformed all other models with an impressive accuracy of 93%, making it the most effective architecture for our dataset</a:t>
            </a:r>
            <a:endParaRPr 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Courier New" panose="02070309020205020404" pitchFamily="49" charset="0"/>
              <a:buChar char="o"/>
            </a:pP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Mobile Net :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Mobile Net delivered a solid performance with 85% accuracy, balancing efficiency and accuracy well</a:t>
            </a:r>
            <a:endParaRPr 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Courier New" panose="02070309020205020404" pitchFamily="49" charset="0"/>
              <a:buChar char="o"/>
            </a:pP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Inception V3 :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InceptionV3 reached an accuracy of 87%, showcasing its strength in handling complex image features.</a:t>
            </a:r>
            <a:endParaRPr 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None/>
            </a:pPr>
            <a:endParaRPr 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D222550-2580-BDF4-2264-BBD274AADB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5187" y="513365"/>
            <a:ext cx="7413625" cy="786390"/>
          </a:xfrm>
        </p:spPr>
        <p:txBody>
          <a:bodyPr/>
          <a:lstStyle/>
          <a:p>
            <a:pPr algn="ctr"/>
            <a:r>
              <a:rPr lang="en-CA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Transfer Learning Techniques</a:t>
            </a:r>
          </a:p>
        </p:txBody>
      </p:sp>
    </p:spTree>
    <p:extLst>
      <p:ext uri="{BB962C8B-B14F-4D97-AF65-F5344CB8AC3E}">
        <p14:creationId xmlns:p14="http://schemas.microsoft.com/office/powerpoint/2010/main" val="11480050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6C53E6-CF99-E215-A9C2-2F7F94D4DA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F7E32360-37CC-466D-3D7A-7E750D960E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294" y="1374372"/>
            <a:ext cx="5157289" cy="3390600"/>
          </a:xfrm>
        </p:spPr>
        <p:txBody>
          <a:bodyPr/>
          <a:lstStyle/>
          <a:p>
            <a:pPr>
              <a:buNone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confusion matrix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showing where the model makes mistakes.</a:t>
            </a:r>
          </a:p>
          <a:p>
            <a:pPr>
              <a:buNone/>
            </a:pPr>
            <a:endParaRPr 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None/>
            </a:pP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Explanation:</a:t>
            </a:r>
          </a:p>
          <a:p>
            <a:pPr>
              <a:buNone/>
            </a:pP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chart 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compares predictions vs. actual categories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see which waste types are misclassified.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Darker boxes show more accurate predictions (e.g., 95 correct classification for glass)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Errors indicate misclassification (e.g., some trash classified for paper.)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Helps in fine- tuning the model for better accuracy.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750351C-2F7E-5B20-5623-B26268D16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5187" y="513365"/>
            <a:ext cx="7413625" cy="786390"/>
          </a:xfrm>
        </p:spPr>
        <p:txBody>
          <a:bodyPr/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Confusion Matrix For Best Model</a:t>
            </a:r>
            <a:endParaRPr lang="en-CA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5EAC43D-DA60-445A-E68F-1DE32B1B3A0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283583" y="1574981"/>
            <a:ext cx="3554010" cy="2979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1471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B2873B-C69C-5265-063C-63C28DBA7E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AABB57AD-DF98-F0BE-CA38-03AA145D31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295" y="1374372"/>
            <a:ext cx="4827254" cy="3390600"/>
          </a:xfrm>
        </p:spPr>
        <p:txBody>
          <a:bodyPr/>
          <a:lstStyle/>
          <a:p>
            <a:pPr marL="438150" indent="-285750" algn="just">
              <a:buFont typeface="Arial" panose="020B0604020202020204" pitchFamily="34" charset="0"/>
              <a:buChar char="•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ROC curve shows excellent classification performance across all waste categories using ResNet-50.</a:t>
            </a:r>
          </a:p>
          <a:p>
            <a:pPr marL="438150" indent="-285750" algn="just">
              <a:buFont typeface="Arial" panose="020B0604020202020204" pitchFamily="34" charset="0"/>
              <a:buChar char="•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AUC values are extremely high, with 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cardboard, metal, paper, and plastic achieving a perfect 1.00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glass and trash scoring 0.99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438150" indent="-285750" algn="just">
              <a:buFont typeface="Arial" panose="020B0604020202020204" pitchFamily="34" charset="0"/>
              <a:buChar char="•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indicates the model is highly effective at distinguishing between the different classes with minimal false positives.</a:t>
            </a:r>
          </a:p>
          <a:p>
            <a:pPr marL="438150" indent="-285750" algn="just">
              <a:buFont typeface="Arial" panose="020B0604020202020204" pitchFamily="34" charset="0"/>
              <a:buChar char="•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Such strong AUC metrics highlight ResNet-50's robustness and reliability for multi-class waste classification tasks.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08ECE16-D50F-1FB7-D638-A482891B34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5187" y="378528"/>
            <a:ext cx="7413625" cy="786390"/>
          </a:xfrm>
        </p:spPr>
        <p:txBody>
          <a:bodyPr/>
          <a:lstStyle/>
          <a:p>
            <a:pPr algn="ctr"/>
            <a:r>
              <a:rPr lang="en-CA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ROC-AUC curve for resnet50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224F70E-6F35-4059-2FC7-DE52FF5E5FD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124586" y="1484852"/>
            <a:ext cx="3811411" cy="3120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8534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C04B34-4E8F-067F-8B60-E8B0B0D410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4C1BE37C-3687-9421-8E1E-478D353514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800" y="777240"/>
            <a:ext cx="8723086" cy="3794760"/>
          </a:xfrm>
        </p:spPr>
        <p:txBody>
          <a:bodyPr/>
          <a:lstStyle/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Class Imbalance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  Some waste categories have fewer images, leading to biased models.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  Solution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Use oversampling, class weights, or data augmentation.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Misclassification of Similar Materials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  Materials like plastic and paper are visually similar, causing misclassifications.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  Solution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Combine image analysis with sensor data or fine-tune the model.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Computational Costs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   Training deep learning models requires high-end hardware, leading to expensive resources.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  Solution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Use cloud services or optimize models with techniques like pruning and transfer learning.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Hardware Limitations: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Limited GPU access, session timeouts, memory constraints, temporary storage loss, performance variability.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  Solution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Google Colab for better GPU access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periodically save work to Google Drive.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13EB6CD-1219-D68A-810A-7FB585FA68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5187" y="197100"/>
            <a:ext cx="7413625" cy="580140"/>
          </a:xfrm>
        </p:spPr>
        <p:txBody>
          <a:bodyPr/>
          <a:lstStyle/>
          <a:p>
            <a:pPr algn="ctr"/>
            <a:r>
              <a:rPr lang="en-CA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Challenges and Limitations</a:t>
            </a:r>
            <a:endParaRPr lang="en-CA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05763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7D27B9-1EB3-A6EB-F795-391FDA2C41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D8FC2284-B394-F444-7E99-EBD43A3D69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7067" y="1031515"/>
            <a:ext cx="8538542" cy="3716618"/>
          </a:xfrm>
        </p:spPr>
        <p:txBody>
          <a:bodyPr/>
          <a:lstStyle/>
          <a:p>
            <a:pPr marL="152400" indent="0"/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Expanded Dataset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457200" lvl="1" indent="0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Collect more real-world waste images to improve model accuracy and generalization.</a:t>
            </a:r>
          </a:p>
          <a:p>
            <a:pPr marL="457200" lvl="1" indent="0"/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None/>
            </a:pP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Website Interface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457200" lvl="1" indent="0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Develop a website that allows users to scan and classify waste, providing smart waste management solutions while offering suggestions on how to repurpose or dispose of waste effectively.</a:t>
            </a:r>
          </a:p>
          <a:p>
            <a:pPr marL="457200" lvl="1" indent="0"/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/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OpenCV Integration:</a:t>
            </a:r>
            <a:b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integrated OpenCV for real-time image processing, enhancing object detection and classification efficiency directly from live camera input.</a:t>
            </a:r>
          </a:p>
          <a:p>
            <a:pPr marL="457200" lvl="1" indent="0"/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/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Transfer Learning:</a:t>
            </a:r>
          </a:p>
          <a:p>
            <a:pPr marL="457200" lvl="1" indent="0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Various pretrained models will be evaluated to optimize performance and achieve high accuracy across different datasets.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48F5C16-6CED-107A-EB5E-3474C8731D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187" y="248182"/>
            <a:ext cx="7413625" cy="607200"/>
          </a:xfrm>
        </p:spPr>
        <p:txBody>
          <a:bodyPr/>
          <a:lstStyle/>
          <a:p>
            <a:pPr algn="ctr"/>
            <a:r>
              <a:rPr lang="en-CA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Next Steps</a:t>
            </a:r>
          </a:p>
        </p:txBody>
      </p:sp>
    </p:spTree>
    <p:extLst>
      <p:ext uri="{BB962C8B-B14F-4D97-AF65-F5344CB8AC3E}">
        <p14:creationId xmlns:p14="http://schemas.microsoft.com/office/powerpoint/2010/main" val="37404657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E46A4B-2112-AF53-C3C4-91C484FB00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A05AF1A-2D55-9EB9-47E4-C30EF1FA3F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187" y="248182"/>
            <a:ext cx="7413625" cy="607200"/>
          </a:xfrm>
        </p:spPr>
        <p:txBody>
          <a:bodyPr/>
          <a:lstStyle/>
          <a:p>
            <a:pPr algn="ctr"/>
            <a:r>
              <a:rPr lang="en-CA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</p:txBody>
      </p:sp>
      <p:sp>
        <p:nvSpPr>
          <p:cNvPr id="5" name="Subtitle 1">
            <a:extLst>
              <a:ext uri="{FF2B5EF4-FFF2-40B4-BE49-F238E27FC236}">
                <a16:creationId xmlns:a16="http://schemas.microsoft.com/office/drawing/2014/main" id="{F117B564-5493-DBD4-96B9-59C73DF3C300}"/>
              </a:ext>
            </a:extLst>
          </p:cNvPr>
          <p:cNvSpPr txBox="1">
            <a:spLocks/>
          </p:cNvSpPr>
          <p:nvPr/>
        </p:nvSpPr>
        <p:spPr>
          <a:xfrm>
            <a:off x="346573" y="1134444"/>
            <a:ext cx="8218526" cy="2391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ans Pro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ans Pro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ans Pro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ans Pro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ans Pro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ans Pro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ans Pro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ans Pro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ans Pro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 Smart Waste Classification model achieved 93% accuracy on a well-curated dataset with the use of transfer learning techniques.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Leveraged advanced data preprocessing and transfer learning techniques to boost performance.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Demonstrated high effectiveness in accurately identifying and categorizing waste types.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model serves as a valuable tool for automated waste management, contributing to smarter and more sustainable solutions.</a:t>
            </a:r>
          </a:p>
        </p:txBody>
      </p:sp>
    </p:spTree>
    <p:extLst>
      <p:ext uri="{BB962C8B-B14F-4D97-AF65-F5344CB8AC3E}">
        <p14:creationId xmlns:p14="http://schemas.microsoft.com/office/powerpoint/2010/main" val="2411333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964323A-540B-5928-8FD7-77B91F9CF3F9}"/>
              </a:ext>
            </a:extLst>
          </p:cNvPr>
          <p:cNvSpPr txBox="1"/>
          <p:nvPr/>
        </p:nvSpPr>
        <p:spPr>
          <a:xfrm>
            <a:off x="835959" y="404017"/>
            <a:ext cx="7472081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05EA962-6034-DB42-3036-266E7BB16872}"/>
              </a:ext>
            </a:extLst>
          </p:cNvPr>
          <p:cNvSpPr txBox="1"/>
          <p:nvPr/>
        </p:nvSpPr>
        <p:spPr>
          <a:xfrm>
            <a:off x="1150494" y="1289154"/>
            <a:ext cx="6843010" cy="33563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just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Hugging Face. (n.d.). </a:t>
            </a:r>
            <a:r>
              <a:rPr lang="en-US" i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Hugging Face Dataset Library</a:t>
            </a:r>
            <a:r>
              <a:rPr lang="en-US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. Retrieved February 7, 2025, from </a:t>
            </a:r>
            <a:r>
              <a:rPr lang="en-US" u="sng" kern="100" dirty="0">
                <a:solidFill>
                  <a:srgbClr val="467886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  <a:hlinkClick r:id="rId3"/>
              </a:rPr>
              <a:t>https://huggingface.co/datasets?search=trashne</a:t>
            </a:r>
            <a:endParaRPr lang="en-US" kern="100" dirty="0"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Environmental Protection Agency. (n.d.). </a:t>
            </a:r>
            <a:r>
              <a:rPr lang="en-US" i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Waste management and recycling resources</a:t>
            </a:r>
            <a:r>
              <a:rPr lang="en-US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. Retrieved February 7, 2025, from </a:t>
            </a:r>
            <a:r>
              <a:rPr lang="en-US" u="sng" kern="100" dirty="0">
                <a:solidFill>
                  <a:srgbClr val="467886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  <a:hlinkClick r:id="rId4"/>
              </a:rPr>
              <a:t>https://www.epa.gov/recycle</a:t>
            </a:r>
            <a:endParaRPr lang="en-US" kern="100" dirty="0"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Waste Connections of Canada. (n.d.). </a:t>
            </a:r>
            <a:r>
              <a:rPr lang="en-US" i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Disposal/recycle guide</a:t>
            </a:r>
            <a:r>
              <a:rPr lang="en-US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. Retrieved February 7, 2025, from </a:t>
            </a:r>
            <a:r>
              <a:rPr lang="en-US" u="sng" kern="100" dirty="0">
                <a:solidFill>
                  <a:srgbClr val="467886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  <a:hlinkClick r:id="rId5"/>
              </a:rPr>
              <a:t>https://www.wasteconnectionscanada.com/disposalrecycle-guide/</a:t>
            </a:r>
            <a:endParaRPr lang="en-US" u="sng" kern="100" dirty="0">
              <a:solidFill>
                <a:srgbClr val="467886"/>
              </a:solidFill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Smith, J., &amp; Doe, A. (2022). Advances in convolutional neural networks for waste classification. </a:t>
            </a:r>
            <a:r>
              <a:rPr lang="en-US" i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Journal of Environmental Informatics.</a:t>
            </a:r>
            <a:r>
              <a:rPr lang="en-US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 Retrieved February 7, 2025, from </a:t>
            </a:r>
            <a:r>
              <a:rPr lang="en-US" i="1" u="sng" kern="100" dirty="0">
                <a:solidFill>
                  <a:srgbClr val="467886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  <a:hlinkClick r:id="rId6"/>
              </a:rPr>
              <a:t>https://www.researchgate.net/publication/383000159_Environment_friendly_Plastic_Garbage_Classification_Using_Convolution_Neural_Network</a:t>
            </a:r>
            <a:endParaRPr lang="en-US" kern="100" dirty="0"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endParaRPr lang="en-US" kern="100" dirty="0"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algn="just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20726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Google Shape;969;p4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Thanks!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70" name="Google Shape;970;p48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dirty="0">
                <a:latin typeface="Times New Roman" panose="02020603050405020304" pitchFamily="18" charset="0"/>
                <a:ea typeface="DM Serif Text"/>
                <a:cs typeface="Times New Roman" panose="02020603050405020304" pitchFamily="18" charset="0"/>
                <a:sym typeface="DM Serif Text"/>
              </a:rPr>
              <a:t>Do you have any questions?</a:t>
            </a:r>
            <a:endParaRPr sz="1900" dirty="0">
              <a:latin typeface="Times New Roman" panose="02020603050405020304" pitchFamily="18" charset="0"/>
              <a:ea typeface="DM Serif Text"/>
              <a:cs typeface="Times New Roman" panose="02020603050405020304" pitchFamily="18" charset="0"/>
              <a:sym typeface="DM Serif Text"/>
            </a:endParaRPr>
          </a:p>
        </p:txBody>
      </p:sp>
      <p:grpSp>
        <p:nvGrpSpPr>
          <p:cNvPr id="986" name="Google Shape;986;p48"/>
          <p:cNvGrpSpPr/>
          <p:nvPr/>
        </p:nvGrpSpPr>
        <p:grpSpPr>
          <a:xfrm>
            <a:off x="5364973" y="1282079"/>
            <a:ext cx="2700476" cy="3861642"/>
            <a:chOff x="5627499" y="1814961"/>
            <a:chExt cx="2327997" cy="3329002"/>
          </a:xfrm>
        </p:grpSpPr>
        <p:sp>
          <p:nvSpPr>
            <p:cNvPr id="987" name="Google Shape;987;p48"/>
            <p:cNvSpPr/>
            <p:nvPr/>
          </p:nvSpPr>
          <p:spPr>
            <a:xfrm flipH="1">
              <a:off x="6147056" y="3905270"/>
              <a:ext cx="1513761" cy="1234148"/>
            </a:xfrm>
            <a:custGeom>
              <a:avLst/>
              <a:gdLst/>
              <a:ahLst/>
              <a:cxnLst/>
              <a:rect l="l" t="t" r="r" b="b"/>
              <a:pathLst>
                <a:path w="47625" h="38828" extrusionOk="0">
                  <a:moveTo>
                    <a:pt x="3246" y="1"/>
                  </a:moveTo>
                  <a:lnTo>
                    <a:pt x="1" y="38828"/>
                  </a:lnTo>
                  <a:lnTo>
                    <a:pt x="47624" y="38828"/>
                  </a:lnTo>
                  <a:lnTo>
                    <a:pt x="4762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48"/>
            <p:cNvSpPr/>
            <p:nvPr/>
          </p:nvSpPr>
          <p:spPr>
            <a:xfrm flipH="1">
              <a:off x="6586007" y="3956157"/>
              <a:ext cx="197862" cy="1187805"/>
            </a:xfrm>
            <a:custGeom>
              <a:avLst/>
              <a:gdLst/>
              <a:ahLst/>
              <a:cxnLst/>
              <a:rect l="l" t="t" r="r" b="b"/>
              <a:pathLst>
                <a:path w="6225" h="37370" extrusionOk="0">
                  <a:moveTo>
                    <a:pt x="6069" y="1"/>
                  </a:moveTo>
                  <a:cubicBezTo>
                    <a:pt x="6001" y="1"/>
                    <a:pt x="5941" y="51"/>
                    <a:pt x="5930" y="122"/>
                  </a:cubicBezTo>
                  <a:lnTo>
                    <a:pt x="13" y="37205"/>
                  </a:lnTo>
                  <a:cubicBezTo>
                    <a:pt x="1" y="37283"/>
                    <a:pt x="55" y="37356"/>
                    <a:pt x="133" y="37368"/>
                  </a:cubicBezTo>
                  <a:cubicBezTo>
                    <a:pt x="140" y="37369"/>
                    <a:pt x="147" y="37369"/>
                    <a:pt x="155" y="37369"/>
                  </a:cubicBezTo>
                  <a:cubicBezTo>
                    <a:pt x="224" y="37369"/>
                    <a:pt x="285" y="37319"/>
                    <a:pt x="296" y="37249"/>
                  </a:cubicBezTo>
                  <a:lnTo>
                    <a:pt x="6213" y="166"/>
                  </a:lnTo>
                  <a:cubicBezTo>
                    <a:pt x="6225" y="88"/>
                    <a:pt x="6171" y="15"/>
                    <a:pt x="6093" y="3"/>
                  </a:cubicBezTo>
                  <a:cubicBezTo>
                    <a:pt x="6085" y="1"/>
                    <a:pt x="6077" y="1"/>
                    <a:pt x="60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48"/>
            <p:cNvSpPr/>
            <p:nvPr/>
          </p:nvSpPr>
          <p:spPr>
            <a:xfrm flipH="1">
              <a:off x="6412334" y="1814961"/>
              <a:ext cx="1349909" cy="1317711"/>
            </a:xfrm>
            <a:custGeom>
              <a:avLst/>
              <a:gdLst/>
              <a:ahLst/>
              <a:cxnLst/>
              <a:rect l="l" t="t" r="r" b="b"/>
              <a:pathLst>
                <a:path w="42470" h="41457" extrusionOk="0">
                  <a:moveTo>
                    <a:pt x="29056" y="0"/>
                  </a:moveTo>
                  <a:cubicBezTo>
                    <a:pt x="25027" y="0"/>
                    <a:pt x="22953" y="4044"/>
                    <a:pt x="19241" y="5859"/>
                  </a:cubicBezTo>
                  <a:cubicBezTo>
                    <a:pt x="17337" y="6790"/>
                    <a:pt x="15336" y="6618"/>
                    <a:pt x="13690" y="8215"/>
                  </a:cubicBezTo>
                  <a:cubicBezTo>
                    <a:pt x="12384" y="9481"/>
                    <a:pt x="11442" y="13109"/>
                    <a:pt x="13546" y="14156"/>
                  </a:cubicBezTo>
                  <a:cubicBezTo>
                    <a:pt x="13562" y="14424"/>
                    <a:pt x="12712" y="15389"/>
                    <a:pt x="12412" y="15587"/>
                  </a:cubicBezTo>
                  <a:cubicBezTo>
                    <a:pt x="10534" y="16825"/>
                    <a:pt x="7900" y="16998"/>
                    <a:pt x="5817" y="17735"/>
                  </a:cubicBezTo>
                  <a:cubicBezTo>
                    <a:pt x="2961" y="18744"/>
                    <a:pt x="1025" y="21808"/>
                    <a:pt x="2882" y="24738"/>
                  </a:cubicBezTo>
                  <a:cubicBezTo>
                    <a:pt x="4002" y="26506"/>
                    <a:pt x="6480" y="26962"/>
                    <a:pt x="3843" y="28614"/>
                  </a:cubicBezTo>
                  <a:cubicBezTo>
                    <a:pt x="1669" y="29978"/>
                    <a:pt x="0" y="31216"/>
                    <a:pt x="214" y="34049"/>
                  </a:cubicBezTo>
                  <a:cubicBezTo>
                    <a:pt x="510" y="37980"/>
                    <a:pt x="4438" y="40041"/>
                    <a:pt x="7820" y="40961"/>
                  </a:cubicBezTo>
                  <a:cubicBezTo>
                    <a:pt x="9122" y="41315"/>
                    <a:pt x="10380" y="41456"/>
                    <a:pt x="11622" y="41456"/>
                  </a:cubicBezTo>
                  <a:cubicBezTo>
                    <a:pt x="13996" y="41456"/>
                    <a:pt x="16310" y="40940"/>
                    <a:pt x="18760" y="40409"/>
                  </a:cubicBezTo>
                  <a:cubicBezTo>
                    <a:pt x="23108" y="39467"/>
                    <a:pt x="27694" y="40306"/>
                    <a:pt x="32014" y="39287"/>
                  </a:cubicBezTo>
                  <a:cubicBezTo>
                    <a:pt x="37793" y="37923"/>
                    <a:pt x="42470" y="31273"/>
                    <a:pt x="40878" y="25252"/>
                  </a:cubicBezTo>
                  <a:cubicBezTo>
                    <a:pt x="40134" y="22435"/>
                    <a:pt x="37196" y="20437"/>
                    <a:pt x="38170" y="17446"/>
                  </a:cubicBezTo>
                  <a:cubicBezTo>
                    <a:pt x="38661" y="15933"/>
                    <a:pt x="39425" y="14644"/>
                    <a:pt x="39318" y="13014"/>
                  </a:cubicBezTo>
                  <a:cubicBezTo>
                    <a:pt x="39231" y="11683"/>
                    <a:pt x="38583" y="9900"/>
                    <a:pt x="37669" y="8931"/>
                  </a:cubicBezTo>
                  <a:cubicBezTo>
                    <a:pt x="36855" y="8066"/>
                    <a:pt x="35416" y="8025"/>
                    <a:pt x="34622" y="7252"/>
                  </a:cubicBezTo>
                  <a:cubicBezTo>
                    <a:pt x="33650" y="6307"/>
                    <a:pt x="34155" y="5008"/>
                    <a:pt x="34005" y="3777"/>
                  </a:cubicBezTo>
                  <a:cubicBezTo>
                    <a:pt x="33800" y="2079"/>
                    <a:pt x="32963" y="914"/>
                    <a:pt x="31261" y="370"/>
                  </a:cubicBezTo>
                  <a:cubicBezTo>
                    <a:pt x="30460" y="114"/>
                    <a:pt x="29731" y="0"/>
                    <a:pt x="29056" y="0"/>
                  </a:cubicBezTo>
                  <a:close/>
                </a:path>
              </a:pathLst>
            </a:custGeom>
            <a:solidFill>
              <a:srgbClr val="2A32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48"/>
            <p:cNvSpPr/>
            <p:nvPr/>
          </p:nvSpPr>
          <p:spPr>
            <a:xfrm flipH="1">
              <a:off x="5627499" y="2418240"/>
              <a:ext cx="2327997" cy="1578538"/>
            </a:xfrm>
            <a:custGeom>
              <a:avLst/>
              <a:gdLst/>
              <a:ahLst/>
              <a:cxnLst/>
              <a:rect l="l" t="t" r="r" b="b"/>
              <a:pathLst>
                <a:path w="73242" h="49663" extrusionOk="0">
                  <a:moveTo>
                    <a:pt x="31120" y="1"/>
                  </a:moveTo>
                  <a:cubicBezTo>
                    <a:pt x="31120" y="1"/>
                    <a:pt x="19801" y="3110"/>
                    <a:pt x="14060" y="10512"/>
                  </a:cubicBezTo>
                  <a:cubicBezTo>
                    <a:pt x="8318" y="17915"/>
                    <a:pt x="0" y="32418"/>
                    <a:pt x="3593" y="42093"/>
                  </a:cubicBezTo>
                  <a:cubicBezTo>
                    <a:pt x="5869" y="48222"/>
                    <a:pt x="10275" y="49663"/>
                    <a:pt x="13914" y="49663"/>
                  </a:cubicBezTo>
                  <a:cubicBezTo>
                    <a:pt x="17143" y="49663"/>
                    <a:pt x="19768" y="48529"/>
                    <a:pt x="19768" y="48529"/>
                  </a:cubicBezTo>
                  <a:lnTo>
                    <a:pt x="57650" y="48529"/>
                  </a:lnTo>
                  <a:lnTo>
                    <a:pt x="57051" y="30868"/>
                  </a:lnTo>
                  <a:lnTo>
                    <a:pt x="57051" y="30868"/>
                  </a:lnTo>
                  <a:cubicBezTo>
                    <a:pt x="57980" y="30957"/>
                    <a:pt x="58873" y="31000"/>
                    <a:pt x="59727" y="31000"/>
                  </a:cubicBezTo>
                  <a:cubicBezTo>
                    <a:pt x="68560" y="31000"/>
                    <a:pt x="73242" y="26357"/>
                    <a:pt x="70543" y="19784"/>
                  </a:cubicBezTo>
                  <a:cubicBezTo>
                    <a:pt x="67489" y="12348"/>
                    <a:pt x="50106" y="5050"/>
                    <a:pt x="50106" y="5050"/>
                  </a:cubicBezTo>
                  <a:cubicBezTo>
                    <a:pt x="47008" y="2997"/>
                    <a:pt x="42477" y="1024"/>
                    <a:pt x="359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48"/>
            <p:cNvSpPr/>
            <p:nvPr/>
          </p:nvSpPr>
          <p:spPr>
            <a:xfrm flipH="1">
              <a:off x="6619413" y="2455969"/>
              <a:ext cx="505127" cy="247828"/>
            </a:xfrm>
            <a:custGeom>
              <a:avLst/>
              <a:gdLst/>
              <a:ahLst/>
              <a:cxnLst/>
              <a:rect l="l" t="t" r="r" b="b"/>
              <a:pathLst>
                <a:path w="15892" h="7797" extrusionOk="0">
                  <a:moveTo>
                    <a:pt x="15743" y="0"/>
                  </a:moveTo>
                  <a:cubicBezTo>
                    <a:pt x="15669" y="0"/>
                    <a:pt x="15605" y="61"/>
                    <a:pt x="15602" y="138"/>
                  </a:cubicBezTo>
                  <a:cubicBezTo>
                    <a:pt x="15441" y="4273"/>
                    <a:pt x="11913" y="7510"/>
                    <a:pt x="7934" y="7510"/>
                  </a:cubicBezTo>
                  <a:cubicBezTo>
                    <a:pt x="3955" y="7510"/>
                    <a:pt x="671" y="4528"/>
                    <a:pt x="294" y="570"/>
                  </a:cubicBezTo>
                  <a:cubicBezTo>
                    <a:pt x="287" y="497"/>
                    <a:pt x="226" y="441"/>
                    <a:pt x="153" y="441"/>
                  </a:cubicBezTo>
                  <a:cubicBezTo>
                    <a:pt x="148" y="441"/>
                    <a:pt x="143" y="442"/>
                    <a:pt x="138" y="442"/>
                  </a:cubicBezTo>
                  <a:cubicBezTo>
                    <a:pt x="60" y="449"/>
                    <a:pt x="1" y="519"/>
                    <a:pt x="8" y="598"/>
                  </a:cubicBezTo>
                  <a:cubicBezTo>
                    <a:pt x="400" y="4702"/>
                    <a:pt x="3806" y="7797"/>
                    <a:pt x="7934" y="7797"/>
                  </a:cubicBezTo>
                  <a:cubicBezTo>
                    <a:pt x="12227" y="7797"/>
                    <a:pt x="15721" y="4437"/>
                    <a:pt x="15888" y="149"/>
                  </a:cubicBezTo>
                  <a:cubicBezTo>
                    <a:pt x="15891" y="70"/>
                    <a:pt x="15829" y="4"/>
                    <a:pt x="15750" y="1"/>
                  </a:cubicBezTo>
                  <a:cubicBezTo>
                    <a:pt x="15748" y="0"/>
                    <a:pt x="15745" y="0"/>
                    <a:pt x="157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48"/>
            <p:cNvSpPr/>
            <p:nvPr/>
          </p:nvSpPr>
          <p:spPr>
            <a:xfrm flipH="1">
              <a:off x="5941884" y="2944632"/>
              <a:ext cx="437298" cy="119861"/>
            </a:xfrm>
            <a:custGeom>
              <a:avLst/>
              <a:gdLst/>
              <a:ahLst/>
              <a:cxnLst/>
              <a:rect l="l" t="t" r="r" b="b"/>
              <a:pathLst>
                <a:path w="13758" h="3771" extrusionOk="0">
                  <a:moveTo>
                    <a:pt x="10172" y="0"/>
                  </a:moveTo>
                  <a:cubicBezTo>
                    <a:pt x="4250" y="0"/>
                    <a:pt x="116" y="3477"/>
                    <a:pt x="68" y="3519"/>
                  </a:cubicBezTo>
                  <a:cubicBezTo>
                    <a:pt x="7" y="3570"/>
                    <a:pt x="1" y="3661"/>
                    <a:pt x="52" y="3720"/>
                  </a:cubicBezTo>
                  <a:cubicBezTo>
                    <a:pt x="80" y="3753"/>
                    <a:pt x="121" y="3770"/>
                    <a:pt x="161" y="3770"/>
                  </a:cubicBezTo>
                  <a:cubicBezTo>
                    <a:pt x="194" y="3770"/>
                    <a:pt x="227" y="3759"/>
                    <a:pt x="253" y="3736"/>
                  </a:cubicBezTo>
                  <a:cubicBezTo>
                    <a:pt x="302" y="3696"/>
                    <a:pt x="4360" y="287"/>
                    <a:pt x="10171" y="287"/>
                  </a:cubicBezTo>
                  <a:cubicBezTo>
                    <a:pt x="11248" y="287"/>
                    <a:pt x="12385" y="404"/>
                    <a:pt x="13569" y="682"/>
                  </a:cubicBezTo>
                  <a:cubicBezTo>
                    <a:pt x="13580" y="684"/>
                    <a:pt x="13591" y="685"/>
                    <a:pt x="13602" y="685"/>
                  </a:cubicBezTo>
                  <a:cubicBezTo>
                    <a:pt x="13666" y="685"/>
                    <a:pt x="13725" y="641"/>
                    <a:pt x="13741" y="575"/>
                  </a:cubicBezTo>
                  <a:cubicBezTo>
                    <a:pt x="13758" y="497"/>
                    <a:pt x="13710" y="421"/>
                    <a:pt x="13633" y="402"/>
                  </a:cubicBezTo>
                  <a:cubicBezTo>
                    <a:pt x="12428" y="120"/>
                    <a:pt x="11269" y="0"/>
                    <a:pt x="101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48"/>
            <p:cNvSpPr/>
            <p:nvPr/>
          </p:nvSpPr>
          <p:spPr>
            <a:xfrm flipH="1">
              <a:off x="7142944" y="3476013"/>
              <a:ext cx="653500" cy="171067"/>
            </a:xfrm>
            <a:custGeom>
              <a:avLst/>
              <a:gdLst/>
              <a:ahLst/>
              <a:cxnLst/>
              <a:rect l="l" t="t" r="r" b="b"/>
              <a:pathLst>
                <a:path w="20560" h="5382" extrusionOk="0">
                  <a:moveTo>
                    <a:pt x="8085" y="0"/>
                  </a:moveTo>
                  <a:cubicBezTo>
                    <a:pt x="3104" y="0"/>
                    <a:pt x="75" y="4387"/>
                    <a:pt x="46" y="4431"/>
                  </a:cubicBezTo>
                  <a:cubicBezTo>
                    <a:pt x="0" y="4497"/>
                    <a:pt x="18" y="4586"/>
                    <a:pt x="83" y="4630"/>
                  </a:cubicBezTo>
                  <a:cubicBezTo>
                    <a:pt x="108" y="4646"/>
                    <a:pt x="136" y="4654"/>
                    <a:pt x="164" y="4654"/>
                  </a:cubicBezTo>
                  <a:cubicBezTo>
                    <a:pt x="210" y="4654"/>
                    <a:pt x="255" y="4632"/>
                    <a:pt x="282" y="4592"/>
                  </a:cubicBezTo>
                  <a:cubicBezTo>
                    <a:pt x="311" y="4548"/>
                    <a:pt x="3199" y="287"/>
                    <a:pt x="8085" y="287"/>
                  </a:cubicBezTo>
                  <a:cubicBezTo>
                    <a:pt x="12970" y="287"/>
                    <a:pt x="18213" y="2452"/>
                    <a:pt x="20280" y="5323"/>
                  </a:cubicBezTo>
                  <a:cubicBezTo>
                    <a:pt x="20308" y="5361"/>
                    <a:pt x="20352" y="5381"/>
                    <a:pt x="20397" y="5381"/>
                  </a:cubicBezTo>
                  <a:cubicBezTo>
                    <a:pt x="20426" y="5381"/>
                    <a:pt x="20454" y="5373"/>
                    <a:pt x="20480" y="5354"/>
                  </a:cubicBezTo>
                  <a:cubicBezTo>
                    <a:pt x="20545" y="5308"/>
                    <a:pt x="20559" y="5219"/>
                    <a:pt x="20513" y="5154"/>
                  </a:cubicBezTo>
                  <a:cubicBezTo>
                    <a:pt x="18398" y="2217"/>
                    <a:pt x="13065" y="0"/>
                    <a:pt x="80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48"/>
            <p:cNvSpPr/>
            <p:nvPr/>
          </p:nvSpPr>
          <p:spPr>
            <a:xfrm flipH="1">
              <a:off x="7157660" y="3760998"/>
              <a:ext cx="174627" cy="204282"/>
            </a:xfrm>
            <a:custGeom>
              <a:avLst/>
              <a:gdLst/>
              <a:ahLst/>
              <a:cxnLst/>
              <a:rect l="l" t="t" r="r" b="b"/>
              <a:pathLst>
                <a:path w="5494" h="6427" extrusionOk="0">
                  <a:moveTo>
                    <a:pt x="5329" y="1"/>
                  </a:moveTo>
                  <a:cubicBezTo>
                    <a:pt x="5279" y="1"/>
                    <a:pt x="5231" y="28"/>
                    <a:pt x="5205" y="75"/>
                  </a:cubicBezTo>
                  <a:cubicBezTo>
                    <a:pt x="5174" y="129"/>
                    <a:pt x="2215" y="5490"/>
                    <a:pt x="118" y="6148"/>
                  </a:cubicBezTo>
                  <a:cubicBezTo>
                    <a:pt x="42" y="6171"/>
                    <a:pt x="1" y="6251"/>
                    <a:pt x="24" y="6327"/>
                  </a:cubicBezTo>
                  <a:cubicBezTo>
                    <a:pt x="43" y="6388"/>
                    <a:pt x="100" y="6427"/>
                    <a:pt x="161" y="6427"/>
                  </a:cubicBezTo>
                  <a:cubicBezTo>
                    <a:pt x="175" y="6427"/>
                    <a:pt x="189" y="6425"/>
                    <a:pt x="203" y="6421"/>
                  </a:cubicBezTo>
                  <a:cubicBezTo>
                    <a:pt x="2410" y="5728"/>
                    <a:pt x="5333" y="437"/>
                    <a:pt x="5456" y="213"/>
                  </a:cubicBezTo>
                  <a:cubicBezTo>
                    <a:pt x="5494" y="143"/>
                    <a:pt x="5468" y="57"/>
                    <a:pt x="5399" y="19"/>
                  </a:cubicBezTo>
                  <a:cubicBezTo>
                    <a:pt x="5377" y="6"/>
                    <a:pt x="5353" y="1"/>
                    <a:pt x="532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48"/>
            <p:cNvSpPr/>
            <p:nvPr/>
          </p:nvSpPr>
          <p:spPr>
            <a:xfrm flipH="1">
              <a:off x="6688895" y="2236652"/>
              <a:ext cx="366958" cy="397567"/>
            </a:xfrm>
            <a:custGeom>
              <a:avLst/>
              <a:gdLst/>
              <a:ahLst/>
              <a:cxnLst/>
              <a:rect l="l" t="t" r="r" b="b"/>
              <a:pathLst>
                <a:path w="11545" h="12508" extrusionOk="0">
                  <a:moveTo>
                    <a:pt x="2621" y="1"/>
                  </a:moveTo>
                  <a:lnTo>
                    <a:pt x="2332" y="5858"/>
                  </a:lnTo>
                  <a:cubicBezTo>
                    <a:pt x="1851" y="6006"/>
                    <a:pt x="1037" y="6272"/>
                    <a:pt x="4" y="6664"/>
                  </a:cubicBezTo>
                  <a:cubicBezTo>
                    <a:pt x="4" y="6688"/>
                    <a:pt x="0" y="6711"/>
                    <a:pt x="0" y="6735"/>
                  </a:cubicBezTo>
                  <a:cubicBezTo>
                    <a:pt x="0" y="9922"/>
                    <a:pt x="2585" y="12507"/>
                    <a:pt x="5773" y="12507"/>
                  </a:cubicBezTo>
                  <a:cubicBezTo>
                    <a:pt x="8961" y="12507"/>
                    <a:pt x="11544" y="9922"/>
                    <a:pt x="11544" y="6735"/>
                  </a:cubicBezTo>
                  <a:cubicBezTo>
                    <a:pt x="11544" y="6652"/>
                    <a:pt x="11536" y="6571"/>
                    <a:pt x="11532" y="6488"/>
                  </a:cubicBezTo>
                  <a:cubicBezTo>
                    <a:pt x="10820" y="6316"/>
                    <a:pt x="10074" y="6156"/>
                    <a:pt x="9301" y="6009"/>
                  </a:cubicBezTo>
                  <a:lnTo>
                    <a:pt x="9301" y="1"/>
                  </a:lnTo>
                  <a:close/>
                </a:path>
              </a:pathLst>
            </a:custGeom>
            <a:solidFill>
              <a:srgbClr val="B36D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48"/>
            <p:cNvSpPr/>
            <p:nvPr/>
          </p:nvSpPr>
          <p:spPr>
            <a:xfrm flipH="1">
              <a:off x="6760221" y="2236652"/>
              <a:ext cx="215407" cy="138551"/>
            </a:xfrm>
            <a:custGeom>
              <a:avLst/>
              <a:gdLst/>
              <a:ahLst/>
              <a:cxnLst/>
              <a:rect l="l" t="t" r="r" b="b"/>
              <a:pathLst>
                <a:path w="6777" h="4359" extrusionOk="0">
                  <a:moveTo>
                    <a:pt x="97" y="1"/>
                  </a:moveTo>
                  <a:lnTo>
                    <a:pt x="0" y="1361"/>
                  </a:lnTo>
                  <a:cubicBezTo>
                    <a:pt x="431" y="2741"/>
                    <a:pt x="2042" y="4358"/>
                    <a:pt x="6093" y="4358"/>
                  </a:cubicBezTo>
                  <a:cubicBezTo>
                    <a:pt x="6314" y="4358"/>
                    <a:pt x="6542" y="4354"/>
                    <a:pt x="6777" y="4344"/>
                  </a:cubicBezTo>
                  <a:lnTo>
                    <a:pt x="6777" y="2"/>
                  </a:lnTo>
                  <a:lnTo>
                    <a:pt x="97" y="2"/>
                  </a:lnTo>
                  <a:lnTo>
                    <a:pt x="97" y="1"/>
                  </a:lnTo>
                  <a:close/>
                </a:path>
              </a:pathLst>
            </a:custGeom>
            <a:solidFill>
              <a:srgbClr val="9B5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48"/>
            <p:cNvSpPr/>
            <p:nvPr/>
          </p:nvSpPr>
          <p:spPr>
            <a:xfrm flipH="1">
              <a:off x="6714673" y="2047246"/>
              <a:ext cx="323508" cy="289561"/>
            </a:xfrm>
            <a:custGeom>
              <a:avLst/>
              <a:gdLst/>
              <a:ahLst/>
              <a:cxnLst/>
              <a:rect l="l" t="t" r="r" b="b"/>
              <a:pathLst>
                <a:path w="10178" h="9110" extrusionOk="0">
                  <a:moveTo>
                    <a:pt x="8518" y="1"/>
                  </a:moveTo>
                  <a:cubicBezTo>
                    <a:pt x="8279" y="1289"/>
                    <a:pt x="7182" y="1575"/>
                    <a:pt x="6514" y="1910"/>
                  </a:cubicBezTo>
                  <a:cubicBezTo>
                    <a:pt x="6446" y="1944"/>
                    <a:pt x="6390" y="1959"/>
                    <a:pt x="6344" y="1959"/>
                  </a:cubicBezTo>
                  <a:cubicBezTo>
                    <a:pt x="5936" y="1959"/>
                    <a:pt x="6314" y="765"/>
                    <a:pt x="6314" y="764"/>
                  </a:cubicBezTo>
                  <a:lnTo>
                    <a:pt x="6314" y="764"/>
                  </a:lnTo>
                  <a:cubicBezTo>
                    <a:pt x="5117" y="3052"/>
                    <a:pt x="3661" y="4164"/>
                    <a:pt x="2020" y="4164"/>
                  </a:cubicBezTo>
                  <a:cubicBezTo>
                    <a:pt x="1881" y="4164"/>
                    <a:pt x="1740" y="4156"/>
                    <a:pt x="1599" y="4140"/>
                  </a:cubicBezTo>
                  <a:cubicBezTo>
                    <a:pt x="1459" y="4124"/>
                    <a:pt x="1327" y="4117"/>
                    <a:pt x="1204" y="4117"/>
                  </a:cubicBezTo>
                  <a:cubicBezTo>
                    <a:pt x="652" y="4117"/>
                    <a:pt x="267" y="4264"/>
                    <a:pt x="1" y="4447"/>
                  </a:cubicBezTo>
                  <a:cubicBezTo>
                    <a:pt x="239" y="4798"/>
                    <a:pt x="641" y="5030"/>
                    <a:pt x="1099" y="5030"/>
                  </a:cubicBezTo>
                  <a:cubicBezTo>
                    <a:pt x="1203" y="5030"/>
                    <a:pt x="1305" y="5014"/>
                    <a:pt x="1402" y="4991"/>
                  </a:cubicBezTo>
                  <a:cubicBezTo>
                    <a:pt x="1963" y="7376"/>
                    <a:pt x="3671" y="9110"/>
                    <a:pt x="5691" y="9110"/>
                  </a:cubicBezTo>
                  <a:cubicBezTo>
                    <a:pt x="8169" y="9110"/>
                    <a:pt x="10177" y="6504"/>
                    <a:pt x="10177" y="3288"/>
                  </a:cubicBezTo>
                  <a:cubicBezTo>
                    <a:pt x="10177" y="2978"/>
                    <a:pt x="10154" y="2676"/>
                    <a:pt x="10117" y="2379"/>
                  </a:cubicBezTo>
                  <a:cubicBezTo>
                    <a:pt x="9824" y="1349"/>
                    <a:pt x="8518" y="1"/>
                    <a:pt x="8518" y="1"/>
                  </a:cubicBezTo>
                  <a:close/>
                </a:path>
              </a:pathLst>
            </a:custGeom>
            <a:solidFill>
              <a:srgbClr val="B36D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48"/>
            <p:cNvSpPr/>
            <p:nvPr/>
          </p:nvSpPr>
          <p:spPr>
            <a:xfrm flipH="1">
              <a:off x="6590870" y="3047043"/>
              <a:ext cx="1002086" cy="585480"/>
            </a:xfrm>
            <a:custGeom>
              <a:avLst/>
              <a:gdLst/>
              <a:ahLst/>
              <a:cxnLst/>
              <a:rect l="l" t="t" r="r" b="b"/>
              <a:pathLst>
                <a:path w="31527" h="18420" extrusionOk="0">
                  <a:moveTo>
                    <a:pt x="0" y="1"/>
                  </a:moveTo>
                  <a:lnTo>
                    <a:pt x="0" y="18420"/>
                  </a:lnTo>
                  <a:lnTo>
                    <a:pt x="31526" y="18420"/>
                  </a:lnTo>
                  <a:lnTo>
                    <a:pt x="31526" y="1"/>
                  </a:lnTo>
                  <a:close/>
                </a:path>
              </a:pathLst>
            </a:custGeom>
            <a:solidFill>
              <a:srgbClr val="2A32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48"/>
            <p:cNvSpPr/>
            <p:nvPr/>
          </p:nvSpPr>
          <p:spPr>
            <a:xfrm flipH="1">
              <a:off x="7055821" y="2762440"/>
              <a:ext cx="488408" cy="856987"/>
            </a:xfrm>
            <a:custGeom>
              <a:avLst/>
              <a:gdLst/>
              <a:ahLst/>
              <a:cxnLst/>
              <a:rect l="l" t="t" r="r" b="b"/>
              <a:pathLst>
                <a:path w="15366" h="26962" extrusionOk="0">
                  <a:moveTo>
                    <a:pt x="1" y="1"/>
                  </a:moveTo>
                  <a:lnTo>
                    <a:pt x="1" y="26961"/>
                  </a:lnTo>
                  <a:lnTo>
                    <a:pt x="15365" y="26961"/>
                  </a:lnTo>
                  <a:lnTo>
                    <a:pt x="1536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48"/>
            <p:cNvSpPr/>
            <p:nvPr/>
          </p:nvSpPr>
          <p:spPr>
            <a:xfrm flipH="1">
              <a:off x="6981572" y="2742098"/>
              <a:ext cx="488440" cy="877330"/>
            </a:xfrm>
            <a:custGeom>
              <a:avLst/>
              <a:gdLst/>
              <a:ahLst/>
              <a:cxnLst/>
              <a:rect l="l" t="t" r="r" b="b"/>
              <a:pathLst>
                <a:path w="15367" h="27602" extrusionOk="0">
                  <a:moveTo>
                    <a:pt x="1" y="0"/>
                  </a:moveTo>
                  <a:lnTo>
                    <a:pt x="1" y="27601"/>
                  </a:lnTo>
                  <a:lnTo>
                    <a:pt x="15366" y="27601"/>
                  </a:lnTo>
                  <a:lnTo>
                    <a:pt x="1536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48"/>
            <p:cNvSpPr/>
            <p:nvPr/>
          </p:nvSpPr>
          <p:spPr>
            <a:xfrm flipH="1">
              <a:off x="6898168" y="2780367"/>
              <a:ext cx="488440" cy="839060"/>
            </a:xfrm>
            <a:custGeom>
              <a:avLst/>
              <a:gdLst/>
              <a:ahLst/>
              <a:cxnLst/>
              <a:rect l="l" t="t" r="r" b="b"/>
              <a:pathLst>
                <a:path w="15367" h="26398" extrusionOk="0">
                  <a:moveTo>
                    <a:pt x="1" y="0"/>
                  </a:moveTo>
                  <a:lnTo>
                    <a:pt x="1" y="26397"/>
                  </a:lnTo>
                  <a:lnTo>
                    <a:pt x="15366" y="26397"/>
                  </a:lnTo>
                  <a:lnTo>
                    <a:pt x="1536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48"/>
            <p:cNvSpPr/>
            <p:nvPr/>
          </p:nvSpPr>
          <p:spPr>
            <a:xfrm flipH="1">
              <a:off x="6837490" y="2762440"/>
              <a:ext cx="488440" cy="856987"/>
            </a:xfrm>
            <a:custGeom>
              <a:avLst/>
              <a:gdLst/>
              <a:ahLst/>
              <a:cxnLst/>
              <a:rect l="l" t="t" r="r" b="b"/>
              <a:pathLst>
                <a:path w="15367" h="26962" extrusionOk="0">
                  <a:moveTo>
                    <a:pt x="1" y="1"/>
                  </a:moveTo>
                  <a:lnTo>
                    <a:pt x="1" y="26961"/>
                  </a:lnTo>
                  <a:lnTo>
                    <a:pt x="15367" y="26961"/>
                  </a:lnTo>
                  <a:lnTo>
                    <a:pt x="1536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48"/>
            <p:cNvSpPr/>
            <p:nvPr/>
          </p:nvSpPr>
          <p:spPr>
            <a:xfrm flipH="1">
              <a:off x="6732091" y="2911988"/>
              <a:ext cx="557414" cy="707439"/>
            </a:xfrm>
            <a:custGeom>
              <a:avLst/>
              <a:gdLst/>
              <a:ahLst/>
              <a:cxnLst/>
              <a:rect l="l" t="t" r="r" b="b"/>
              <a:pathLst>
                <a:path w="17537" h="22257" extrusionOk="0">
                  <a:moveTo>
                    <a:pt x="0" y="1"/>
                  </a:moveTo>
                  <a:lnTo>
                    <a:pt x="0" y="22256"/>
                  </a:lnTo>
                  <a:lnTo>
                    <a:pt x="17536" y="22256"/>
                  </a:lnTo>
                  <a:lnTo>
                    <a:pt x="1753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48"/>
            <p:cNvSpPr/>
            <p:nvPr/>
          </p:nvSpPr>
          <p:spPr>
            <a:xfrm flipH="1">
              <a:off x="6732091" y="2891360"/>
              <a:ext cx="529347" cy="728067"/>
            </a:xfrm>
            <a:custGeom>
              <a:avLst/>
              <a:gdLst/>
              <a:ahLst/>
              <a:cxnLst/>
              <a:rect l="l" t="t" r="r" b="b"/>
              <a:pathLst>
                <a:path w="16654" h="22906" extrusionOk="0">
                  <a:moveTo>
                    <a:pt x="1264" y="1"/>
                  </a:moveTo>
                  <a:lnTo>
                    <a:pt x="1264" y="8995"/>
                  </a:lnTo>
                  <a:lnTo>
                    <a:pt x="1" y="9449"/>
                  </a:lnTo>
                  <a:lnTo>
                    <a:pt x="1" y="22905"/>
                  </a:lnTo>
                  <a:lnTo>
                    <a:pt x="16653" y="22905"/>
                  </a:lnTo>
                  <a:lnTo>
                    <a:pt x="1665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48"/>
            <p:cNvSpPr/>
            <p:nvPr/>
          </p:nvSpPr>
          <p:spPr>
            <a:xfrm flipH="1">
              <a:off x="6829925" y="2997522"/>
              <a:ext cx="239277" cy="135118"/>
            </a:xfrm>
            <a:custGeom>
              <a:avLst/>
              <a:gdLst/>
              <a:ahLst/>
              <a:cxnLst/>
              <a:rect l="l" t="t" r="r" b="b"/>
              <a:pathLst>
                <a:path w="7528" h="4251" extrusionOk="0">
                  <a:moveTo>
                    <a:pt x="1" y="1"/>
                  </a:moveTo>
                  <a:lnTo>
                    <a:pt x="1" y="4251"/>
                  </a:lnTo>
                  <a:lnTo>
                    <a:pt x="7527" y="4251"/>
                  </a:lnTo>
                  <a:lnTo>
                    <a:pt x="752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48"/>
            <p:cNvSpPr/>
            <p:nvPr/>
          </p:nvSpPr>
          <p:spPr>
            <a:xfrm flipH="1">
              <a:off x="6829925" y="3161151"/>
              <a:ext cx="239277" cy="30482"/>
            </a:xfrm>
            <a:custGeom>
              <a:avLst/>
              <a:gdLst/>
              <a:ahLst/>
              <a:cxnLst/>
              <a:rect l="l" t="t" r="r" b="b"/>
              <a:pathLst>
                <a:path w="7528" h="959" extrusionOk="0">
                  <a:moveTo>
                    <a:pt x="1" y="1"/>
                  </a:moveTo>
                  <a:lnTo>
                    <a:pt x="1" y="958"/>
                  </a:lnTo>
                  <a:lnTo>
                    <a:pt x="7527" y="958"/>
                  </a:lnTo>
                  <a:lnTo>
                    <a:pt x="752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48"/>
            <p:cNvSpPr/>
            <p:nvPr/>
          </p:nvSpPr>
          <p:spPr>
            <a:xfrm flipH="1">
              <a:off x="6829925" y="3220176"/>
              <a:ext cx="239277" cy="30482"/>
            </a:xfrm>
            <a:custGeom>
              <a:avLst/>
              <a:gdLst/>
              <a:ahLst/>
              <a:cxnLst/>
              <a:rect l="l" t="t" r="r" b="b"/>
              <a:pathLst>
                <a:path w="7528" h="959" extrusionOk="0">
                  <a:moveTo>
                    <a:pt x="1" y="0"/>
                  </a:moveTo>
                  <a:lnTo>
                    <a:pt x="1" y="958"/>
                  </a:lnTo>
                  <a:lnTo>
                    <a:pt x="7527" y="958"/>
                  </a:lnTo>
                  <a:lnTo>
                    <a:pt x="752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48"/>
            <p:cNvSpPr/>
            <p:nvPr/>
          </p:nvSpPr>
          <p:spPr>
            <a:xfrm flipH="1">
              <a:off x="7119614" y="2815521"/>
              <a:ext cx="141856" cy="10648"/>
            </a:xfrm>
            <a:custGeom>
              <a:avLst/>
              <a:gdLst/>
              <a:ahLst/>
              <a:cxnLst/>
              <a:rect l="l" t="t" r="r" b="b"/>
              <a:pathLst>
                <a:path w="4463" h="335" extrusionOk="0">
                  <a:moveTo>
                    <a:pt x="0" y="1"/>
                  </a:moveTo>
                  <a:lnTo>
                    <a:pt x="0" y="335"/>
                  </a:lnTo>
                  <a:lnTo>
                    <a:pt x="4463" y="335"/>
                  </a:lnTo>
                  <a:lnTo>
                    <a:pt x="4463" y="1"/>
                  </a:lnTo>
                  <a:close/>
                </a:path>
              </a:pathLst>
            </a:custGeom>
            <a:solidFill>
              <a:srgbClr val="000000">
                <a:alpha val="398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48"/>
            <p:cNvSpPr/>
            <p:nvPr/>
          </p:nvSpPr>
          <p:spPr>
            <a:xfrm flipH="1">
              <a:off x="6949532" y="2842824"/>
              <a:ext cx="311938" cy="10648"/>
            </a:xfrm>
            <a:custGeom>
              <a:avLst/>
              <a:gdLst/>
              <a:ahLst/>
              <a:cxnLst/>
              <a:rect l="l" t="t" r="r" b="b"/>
              <a:pathLst>
                <a:path w="9814" h="335" extrusionOk="0">
                  <a:moveTo>
                    <a:pt x="0" y="0"/>
                  </a:moveTo>
                  <a:lnTo>
                    <a:pt x="0" y="335"/>
                  </a:lnTo>
                  <a:lnTo>
                    <a:pt x="9813" y="335"/>
                  </a:lnTo>
                  <a:lnTo>
                    <a:pt x="9813" y="0"/>
                  </a:lnTo>
                  <a:close/>
                </a:path>
              </a:pathLst>
            </a:custGeom>
            <a:solidFill>
              <a:srgbClr val="000000">
                <a:alpha val="398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48"/>
            <p:cNvSpPr/>
            <p:nvPr/>
          </p:nvSpPr>
          <p:spPr>
            <a:xfrm flipH="1">
              <a:off x="6949532" y="2867108"/>
              <a:ext cx="311938" cy="10648"/>
            </a:xfrm>
            <a:custGeom>
              <a:avLst/>
              <a:gdLst/>
              <a:ahLst/>
              <a:cxnLst/>
              <a:rect l="l" t="t" r="r" b="b"/>
              <a:pathLst>
                <a:path w="9814" h="335" extrusionOk="0">
                  <a:moveTo>
                    <a:pt x="0" y="0"/>
                  </a:moveTo>
                  <a:lnTo>
                    <a:pt x="0" y="334"/>
                  </a:lnTo>
                  <a:lnTo>
                    <a:pt x="9813" y="334"/>
                  </a:lnTo>
                  <a:lnTo>
                    <a:pt x="9813" y="0"/>
                  </a:lnTo>
                  <a:close/>
                </a:path>
              </a:pathLst>
            </a:custGeom>
            <a:solidFill>
              <a:srgbClr val="000000">
                <a:alpha val="398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48"/>
            <p:cNvSpPr/>
            <p:nvPr/>
          </p:nvSpPr>
          <p:spPr>
            <a:xfrm flipH="1">
              <a:off x="7024926" y="3047043"/>
              <a:ext cx="568030" cy="585480"/>
            </a:xfrm>
            <a:custGeom>
              <a:avLst/>
              <a:gdLst/>
              <a:ahLst/>
              <a:cxnLst/>
              <a:rect l="l" t="t" r="r" b="b"/>
              <a:pathLst>
                <a:path w="17871" h="18420" extrusionOk="0">
                  <a:moveTo>
                    <a:pt x="0" y="1"/>
                  </a:moveTo>
                  <a:lnTo>
                    <a:pt x="0" y="18420"/>
                  </a:lnTo>
                  <a:lnTo>
                    <a:pt x="17871" y="18420"/>
                  </a:lnTo>
                  <a:lnTo>
                    <a:pt x="1787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48"/>
            <p:cNvSpPr/>
            <p:nvPr/>
          </p:nvSpPr>
          <p:spPr>
            <a:xfrm flipH="1">
              <a:off x="6590870" y="3047043"/>
              <a:ext cx="515584" cy="585543"/>
            </a:xfrm>
            <a:custGeom>
              <a:avLst/>
              <a:gdLst/>
              <a:ahLst/>
              <a:cxnLst/>
              <a:rect l="l" t="t" r="r" b="b"/>
              <a:pathLst>
                <a:path w="16221" h="18422" extrusionOk="0">
                  <a:moveTo>
                    <a:pt x="11370" y="3891"/>
                  </a:moveTo>
                  <a:cubicBezTo>
                    <a:pt x="11999" y="3891"/>
                    <a:pt x="12514" y="4406"/>
                    <a:pt x="12514" y="5035"/>
                  </a:cubicBezTo>
                  <a:cubicBezTo>
                    <a:pt x="12514" y="5666"/>
                    <a:pt x="11999" y="6181"/>
                    <a:pt x="11370" y="6181"/>
                  </a:cubicBezTo>
                  <a:lnTo>
                    <a:pt x="5644" y="6181"/>
                  </a:lnTo>
                  <a:cubicBezTo>
                    <a:pt x="5013" y="6181"/>
                    <a:pt x="4498" y="5666"/>
                    <a:pt x="4498" y="5035"/>
                  </a:cubicBezTo>
                  <a:cubicBezTo>
                    <a:pt x="4498" y="4406"/>
                    <a:pt x="5013" y="3891"/>
                    <a:pt x="5644" y="3891"/>
                  </a:cubicBezTo>
                  <a:close/>
                  <a:moveTo>
                    <a:pt x="0" y="1"/>
                  </a:moveTo>
                  <a:lnTo>
                    <a:pt x="0" y="18421"/>
                  </a:lnTo>
                  <a:lnTo>
                    <a:pt x="16220" y="18421"/>
                  </a:lnTo>
                  <a:lnTo>
                    <a:pt x="1622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48"/>
            <p:cNvSpPr/>
            <p:nvPr/>
          </p:nvSpPr>
          <p:spPr>
            <a:xfrm flipH="1">
              <a:off x="6079640" y="3164584"/>
              <a:ext cx="574387" cy="710331"/>
            </a:xfrm>
            <a:custGeom>
              <a:avLst/>
              <a:gdLst/>
              <a:ahLst/>
              <a:cxnLst/>
              <a:rect l="l" t="t" r="r" b="b"/>
              <a:pathLst>
                <a:path w="18071" h="22348" extrusionOk="0">
                  <a:moveTo>
                    <a:pt x="2856" y="0"/>
                  </a:moveTo>
                  <a:lnTo>
                    <a:pt x="0" y="20195"/>
                  </a:lnTo>
                  <a:lnTo>
                    <a:pt x="15213" y="22347"/>
                  </a:lnTo>
                  <a:lnTo>
                    <a:pt x="18070" y="2152"/>
                  </a:lnTo>
                  <a:lnTo>
                    <a:pt x="285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48"/>
            <p:cNvSpPr/>
            <p:nvPr/>
          </p:nvSpPr>
          <p:spPr>
            <a:xfrm flipH="1">
              <a:off x="6357219" y="3291025"/>
              <a:ext cx="141920" cy="30386"/>
            </a:xfrm>
            <a:custGeom>
              <a:avLst/>
              <a:gdLst/>
              <a:ahLst/>
              <a:cxnLst/>
              <a:rect l="l" t="t" r="r" b="b"/>
              <a:pathLst>
                <a:path w="4465" h="956" extrusionOk="0">
                  <a:moveTo>
                    <a:pt x="47" y="0"/>
                  </a:moveTo>
                  <a:lnTo>
                    <a:pt x="1" y="331"/>
                  </a:lnTo>
                  <a:lnTo>
                    <a:pt x="4418" y="955"/>
                  </a:lnTo>
                  <a:lnTo>
                    <a:pt x="4464" y="625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rgbClr val="000000">
                <a:alpha val="398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48"/>
            <p:cNvSpPr/>
            <p:nvPr/>
          </p:nvSpPr>
          <p:spPr>
            <a:xfrm flipH="1">
              <a:off x="6192636" y="3318042"/>
              <a:ext cx="310349" cy="54193"/>
            </a:xfrm>
            <a:custGeom>
              <a:avLst/>
              <a:gdLst/>
              <a:ahLst/>
              <a:cxnLst/>
              <a:rect l="l" t="t" r="r" b="b"/>
              <a:pathLst>
                <a:path w="9764" h="1705" extrusionOk="0">
                  <a:moveTo>
                    <a:pt x="48" y="0"/>
                  </a:moveTo>
                  <a:lnTo>
                    <a:pt x="1" y="331"/>
                  </a:lnTo>
                  <a:lnTo>
                    <a:pt x="9717" y="1705"/>
                  </a:lnTo>
                  <a:lnTo>
                    <a:pt x="9764" y="1374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rgbClr val="000000">
                <a:alpha val="398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48"/>
            <p:cNvSpPr/>
            <p:nvPr/>
          </p:nvSpPr>
          <p:spPr>
            <a:xfrm flipH="1">
              <a:off x="6196037" y="3342039"/>
              <a:ext cx="310317" cy="54225"/>
            </a:xfrm>
            <a:custGeom>
              <a:avLst/>
              <a:gdLst/>
              <a:ahLst/>
              <a:cxnLst/>
              <a:rect l="l" t="t" r="r" b="b"/>
              <a:pathLst>
                <a:path w="9763" h="1706" extrusionOk="0">
                  <a:moveTo>
                    <a:pt x="47" y="1"/>
                  </a:moveTo>
                  <a:lnTo>
                    <a:pt x="1" y="332"/>
                  </a:lnTo>
                  <a:lnTo>
                    <a:pt x="9716" y="1706"/>
                  </a:lnTo>
                  <a:lnTo>
                    <a:pt x="9762" y="1375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rgbClr val="000000">
                <a:alpha val="398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48"/>
            <p:cNvSpPr/>
            <p:nvPr/>
          </p:nvSpPr>
          <p:spPr>
            <a:xfrm flipH="1">
              <a:off x="6206272" y="3414382"/>
              <a:ext cx="310317" cy="54257"/>
            </a:xfrm>
            <a:custGeom>
              <a:avLst/>
              <a:gdLst/>
              <a:ahLst/>
              <a:cxnLst/>
              <a:rect l="l" t="t" r="r" b="b"/>
              <a:pathLst>
                <a:path w="9763" h="1707" extrusionOk="0">
                  <a:moveTo>
                    <a:pt x="47" y="1"/>
                  </a:moveTo>
                  <a:lnTo>
                    <a:pt x="1" y="333"/>
                  </a:lnTo>
                  <a:lnTo>
                    <a:pt x="9716" y="1706"/>
                  </a:lnTo>
                  <a:lnTo>
                    <a:pt x="9762" y="1376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rgbClr val="000000">
                <a:alpha val="398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48"/>
            <p:cNvSpPr/>
            <p:nvPr/>
          </p:nvSpPr>
          <p:spPr>
            <a:xfrm flipH="1">
              <a:off x="6209705" y="3438443"/>
              <a:ext cx="310285" cy="54225"/>
            </a:xfrm>
            <a:custGeom>
              <a:avLst/>
              <a:gdLst/>
              <a:ahLst/>
              <a:cxnLst/>
              <a:rect l="l" t="t" r="r" b="b"/>
              <a:pathLst>
                <a:path w="9762" h="1706" extrusionOk="0">
                  <a:moveTo>
                    <a:pt x="47" y="0"/>
                  </a:moveTo>
                  <a:lnTo>
                    <a:pt x="0" y="331"/>
                  </a:lnTo>
                  <a:lnTo>
                    <a:pt x="9716" y="1706"/>
                  </a:lnTo>
                  <a:lnTo>
                    <a:pt x="9762" y="1375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rgbClr val="000000">
                <a:alpha val="398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48"/>
            <p:cNvSpPr/>
            <p:nvPr/>
          </p:nvSpPr>
          <p:spPr>
            <a:xfrm flipH="1">
              <a:off x="6241744" y="3474233"/>
              <a:ext cx="283331" cy="50379"/>
            </a:xfrm>
            <a:custGeom>
              <a:avLst/>
              <a:gdLst/>
              <a:ahLst/>
              <a:cxnLst/>
              <a:rect l="l" t="t" r="r" b="b"/>
              <a:pathLst>
                <a:path w="8914" h="1585" extrusionOk="0">
                  <a:moveTo>
                    <a:pt x="48" y="0"/>
                  </a:moveTo>
                  <a:lnTo>
                    <a:pt x="1" y="331"/>
                  </a:lnTo>
                  <a:lnTo>
                    <a:pt x="8865" y="1585"/>
                  </a:lnTo>
                  <a:lnTo>
                    <a:pt x="8913" y="1254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rgbClr val="000000">
                <a:alpha val="398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48"/>
            <p:cNvSpPr/>
            <p:nvPr/>
          </p:nvSpPr>
          <p:spPr>
            <a:xfrm flipH="1">
              <a:off x="6219780" y="3510023"/>
              <a:ext cx="310349" cy="54193"/>
            </a:xfrm>
            <a:custGeom>
              <a:avLst/>
              <a:gdLst/>
              <a:ahLst/>
              <a:cxnLst/>
              <a:rect l="l" t="t" r="r" b="b"/>
              <a:pathLst>
                <a:path w="9764" h="1705" extrusionOk="0">
                  <a:moveTo>
                    <a:pt x="49" y="0"/>
                  </a:moveTo>
                  <a:lnTo>
                    <a:pt x="1" y="331"/>
                  </a:lnTo>
                  <a:lnTo>
                    <a:pt x="9716" y="1704"/>
                  </a:lnTo>
                  <a:lnTo>
                    <a:pt x="9764" y="1374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000000">
                <a:alpha val="398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48"/>
            <p:cNvSpPr/>
            <p:nvPr/>
          </p:nvSpPr>
          <p:spPr>
            <a:xfrm flipH="1">
              <a:off x="6223181" y="3534021"/>
              <a:ext cx="310349" cy="54225"/>
            </a:xfrm>
            <a:custGeom>
              <a:avLst/>
              <a:gdLst/>
              <a:ahLst/>
              <a:cxnLst/>
              <a:rect l="l" t="t" r="r" b="b"/>
              <a:pathLst>
                <a:path w="9764" h="1706" extrusionOk="0">
                  <a:moveTo>
                    <a:pt x="47" y="0"/>
                  </a:moveTo>
                  <a:lnTo>
                    <a:pt x="1" y="331"/>
                  </a:lnTo>
                  <a:lnTo>
                    <a:pt x="9716" y="1706"/>
                  </a:lnTo>
                  <a:lnTo>
                    <a:pt x="9763" y="1375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rgbClr val="000000">
                <a:alpha val="398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48"/>
            <p:cNvSpPr/>
            <p:nvPr/>
          </p:nvSpPr>
          <p:spPr>
            <a:xfrm flipH="1">
              <a:off x="6255284" y="3569811"/>
              <a:ext cx="283300" cy="50379"/>
            </a:xfrm>
            <a:custGeom>
              <a:avLst/>
              <a:gdLst/>
              <a:ahLst/>
              <a:cxnLst/>
              <a:rect l="l" t="t" r="r" b="b"/>
              <a:pathLst>
                <a:path w="8913" h="1585" extrusionOk="0">
                  <a:moveTo>
                    <a:pt x="47" y="0"/>
                  </a:moveTo>
                  <a:lnTo>
                    <a:pt x="1" y="331"/>
                  </a:lnTo>
                  <a:lnTo>
                    <a:pt x="8866" y="1585"/>
                  </a:lnTo>
                  <a:lnTo>
                    <a:pt x="8912" y="1254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rgbClr val="000000">
                <a:alpha val="398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48"/>
            <p:cNvSpPr/>
            <p:nvPr/>
          </p:nvSpPr>
          <p:spPr>
            <a:xfrm flipH="1">
              <a:off x="6138570" y="3053336"/>
              <a:ext cx="416002" cy="301576"/>
            </a:xfrm>
            <a:custGeom>
              <a:avLst/>
              <a:gdLst/>
              <a:ahLst/>
              <a:cxnLst/>
              <a:rect l="l" t="t" r="r" b="b"/>
              <a:pathLst>
                <a:path w="13088" h="9488" extrusionOk="0">
                  <a:moveTo>
                    <a:pt x="6826" y="0"/>
                  </a:moveTo>
                  <a:cubicBezTo>
                    <a:pt x="6431" y="0"/>
                    <a:pt x="6041" y="55"/>
                    <a:pt x="5679" y="208"/>
                  </a:cubicBezTo>
                  <a:cubicBezTo>
                    <a:pt x="4826" y="565"/>
                    <a:pt x="4350" y="1324"/>
                    <a:pt x="3607" y="1803"/>
                  </a:cubicBezTo>
                  <a:cubicBezTo>
                    <a:pt x="2985" y="2206"/>
                    <a:pt x="0" y="2170"/>
                    <a:pt x="1151" y="3388"/>
                  </a:cubicBezTo>
                  <a:cubicBezTo>
                    <a:pt x="1619" y="3883"/>
                    <a:pt x="2668" y="4077"/>
                    <a:pt x="3311" y="4083"/>
                  </a:cubicBezTo>
                  <a:cubicBezTo>
                    <a:pt x="2894" y="5108"/>
                    <a:pt x="1940" y="7185"/>
                    <a:pt x="2602" y="8260"/>
                  </a:cubicBezTo>
                  <a:cubicBezTo>
                    <a:pt x="2793" y="8571"/>
                    <a:pt x="2976" y="8661"/>
                    <a:pt x="3166" y="8661"/>
                  </a:cubicBezTo>
                  <a:cubicBezTo>
                    <a:pt x="3429" y="8661"/>
                    <a:pt x="3706" y="8489"/>
                    <a:pt x="4042" y="8489"/>
                  </a:cubicBezTo>
                  <a:cubicBezTo>
                    <a:pt x="4062" y="8489"/>
                    <a:pt x="4081" y="8489"/>
                    <a:pt x="4101" y="8491"/>
                  </a:cubicBezTo>
                  <a:cubicBezTo>
                    <a:pt x="4701" y="8528"/>
                    <a:pt x="5013" y="8951"/>
                    <a:pt x="5607" y="8951"/>
                  </a:cubicBezTo>
                  <a:cubicBezTo>
                    <a:pt x="5655" y="8951"/>
                    <a:pt x="5706" y="8948"/>
                    <a:pt x="5758" y="8942"/>
                  </a:cubicBezTo>
                  <a:cubicBezTo>
                    <a:pt x="5993" y="8915"/>
                    <a:pt x="6166" y="8863"/>
                    <a:pt x="6361" y="8863"/>
                  </a:cubicBezTo>
                  <a:cubicBezTo>
                    <a:pt x="6470" y="8863"/>
                    <a:pt x="6584" y="8879"/>
                    <a:pt x="6719" y="8925"/>
                  </a:cubicBezTo>
                  <a:cubicBezTo>
                    <a:pt x="7095" y="9053"/>
                    <a:pt x="7320" y="9310"/>
                    <a:pt x="7732" y="9310"/>
                  </a:cubicBezTo>
                  <a:cubicBezTo>
                    <a:pt x="7753" y="9310"/>
                    <a:pt x="7774" y="9309"/>
                    <a:pt x="7795" y="9308"/>
                  </a:cubicBezTo>
                  <a:cubicBezTo>
                    <a:pt x="8081" y="9291"/>
                    <a:pt x="8290" y="9126"/>
                    <a:pt x="8581" y="9126"/>
                  </a:cubicBezTo>
                  <a:cubicBezTo>
                    <a:pt x="8609" y="9126"/>
                    <a:pt x="8638" y="9128"/>
                    <a:pt x="8668" y="9131"/>
                  </a:cubicBezTo>
                  <a:cubicBezTo>
                    <a:pt x="9035" y="9173"/>
                    <a:pt x="9342" y="9442"/>
                    <a:pt x="9714" y="9480"/>
                  </a:cubicBezTo>
                  <a:cubicBezTo>
                    <a:pt x="9762" y="9485"/>
                    <a:pt x="9810" y="9487"/>
                    <a:pt x="9858" y="9487"/>
                  </a:cubicBezTo>
                  <a:cubicBezTo>
                    <a:pt x="11291" y="9487"/>
                    <a:pt x="12539" y="7353"/>
                    <a:pt x="12768" y="6140"/>
                  </a:cubicBezTo>
                  <a:cubicBezTo>
                    <a:pt x="13002" y="4903"/>
                    <a:pt x="13087" y="3305"/>
                    <a:pt x="12203" y="2283"/>
                  </a:cubicBezTo>
                  <a:cubicBezTo>
                    <a:pt x="11472" y="1437"/>
                    <a:pt x="9843" y="471"/>
                    <a:pt x="8552" y="233"/>
                  </a:cubicBezTo>
                  <a:cubicBezTo>
                    <a:pt x="8015" y="124"/>
                    <a:pt x="7415" y="0"/>
                    <a:pt x="6826" y="0"/>
                  </a:cubicBezTo>
                  <a:close/>
                </a:path>
              </a:pathLst>
            </a:custGeom>
            <a:solidFill>
              <a:srgbClr val="B36D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48"/>
            <p:cNvSpPr/>
            <p:nvPr/>
          </p:nvSpPr>
          <p:spPr>
            <a:xfrm flipH="1">
              <a:off x="6422537" y="3123835"/>
              <a:ext cx="31976" cy="63824"/>
            </a:xfrm>
            <a:custGeom>
              <a:avLst/>
              <a:gdLst/>
              <a:ahLst/>
              <a:cxnLst/>
              <a:rect l="l" t="t" r="r" b="b"/>
              <a:pathLst>
                <a:path w="1006" h="2008" extrusionOk="0">
                  <a:moveTo>
                    <a:pt x="842" y="0"/>
                  </a:moveTo>
                  <a:cubicBezTo>
                    <a:pt x="786" y="0"/>
                    <a:pt x="732" y="35"/>
                    <a:pt x="711" y="91"/>
                  </a:cubicBezTo>
                  <a:lnTo>
                    <a:pt x="30" y="1813"/>
                  </a:lnTo>
                  <a:cubicBezTo>
                    <a:pt x="1" y="1886"/>
                    <a:pt x="37" y="1969"/>
                    <a:pt x="111" y="1998"/>
                  </a:cubicBezTo>
                  <a:cubicBezTo>
                    <a:pt x="128" y="2006"/>
                    <a:pt x="146" y="2008"/>
                    <a:pt x="163" y="2008"/>
                  </a:cubicBezTo>
                  <a:cubicBezTo>
                    <a:pt x="220" y="2008"/>
                    <a:pt x="274" y="1974"/>
                    <a:pt x="296" y="1918"/>
                  </a:cubicBezTo>
                  <a:lnTo>
                    <a:pt x="977" y="196"/>
                  </a:lnTo>
                  <a:cubicBezTo>
                    <a:pt x="1006" y="123"/>
                    <a:pt x="969" y="39"/>
                    <a:pt x="896" y="11"/>
                  </a:cubicBezTo>
                  <a:cubicBezTo>
                    <a:pt x="879" y="4"/>
                    <a:pt x="860" y="0"/>
                    <a:pt x="842" y="0"/>
                  </a:cubicBezTo>
                  <a:close/>
                </a:path>
              </a:pathLst>
            </a:custGeom>
            <a:solidFill>
              <a:srgbClr val="9B5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48"/>
            <p:cNvSpPr/>
            <p:nvPr/>
          </p:nvSpPr>
          <p:spPr>
            <a:xfrm flipH="1">
              <a:off x="6363385" y="3236863"/>
              <a:ext cx="65986" cy="90905"/>
            </a:xfrm>
            <a:custGeom>
              <a:avLst/>
              <a:gdLst/>
              <a:ahLst/>
              <a:cxnLst/>
              <a:rect l="l" t="t" r="r" b="b"/>
              <a:pathLst>
                <a:path w="2076" h="2860" extrusionOk="0">
                  <a:moveTo>
                    <a:pt x="1913" y="0"/>
                  </a:moveTo>
                  <a:cubicBezTo>
                    <a:pt x="1867" y="0"/>
                    <a:pt x="1822" y="22"/>
                    <a:pt x="1793" y="62"/>
                  </a:cubicBezTo>
                  <a:lnTo>
                    <a:pt x="44" y="2636"/>
                  </a:lnTo>
                  <a:cubicBezTo>
                    <a:pt x="0" y="2701"/>
                    <a:pt x="17" y="2790"/>
                    <a:pt x="82" y="2835"/>
                  </a:cubicBezTo>
                  <a:cubicBezTo>
                    <a:pt x="106" y="2852"/>
                    <a:pt x="134" y="2859"/>
                    <a:pt x="162" y="2859"/>
                  </a:cubicBezTo>
                  <a:cubicBezTo>
                    <a:pt x="209" y="2859"/>
                    <a:pt x="253" y="2837"/>
                    <a:pt x="281" y="2797"/>
                  </a:cubicBezTo>
                  <a:lnTo>
                    <a:pt x="2030" y="223"/>
                  </a:lnTo>
                  <a:cubicBezTo>
                    <a:pt x="2075" y="159"/>
                    <a:pt x="2058" y="70"/>
                    <a:pt x="1992" y="24"/>
                  </a:cubicBezTo>
                  <a:cubicBezTo>
                    <a:pt x="1968" y="8"/>
                    <a:pt x="1940" y="0"/>
                    <a:pt x="1913" y="0"/>
                  </a:cubicBezTo>
                  <a:close/>
                </a:path>
              </a:pathLst>
            </a:custGeom>
            <a:solidFill>
              <a:srgbClr val="9B5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48"/>
            <p:cNvSpPr/>
            <p:nvPr/>
          </p:nvSpPr>
          <p:spPr>
            <a:xfrm flipH="1">
              <a:off x="6305695" y="3272017"/>
              <a:ext cx="49521" cy="67734"/>
            </a:xfrm>
            <a:custGeom>
              <a:avLst/>
              <a:gdLst/>
              <a:ahLst/>
              <a:cxnLst/>
              <a:rect l="l" t="t" r="r" b="b"/>
              <a:pathLst>
                <a:path w="1558" h="2131" extrusionOk="0">
                  <a:moveTo>
                    <a:pt x="1394" y="0"/>
                  </a:moveTo>
                  <a:cubicBezTo>
                    <a:pt x="1348" y="0"/>
                    <a:pt x="1302" y="22"/>
                    <a:pt x="1274" y="64"/>
                  </a:cubicBezTo>
                  <a:lnTo>
                    <a:pt x="45" y="1907"/>
                  </a:lnTo>
                  <a:cubicBezTo>
                    <a:pt x="1" y="1973"/>
                    <a:pt x="18" y="2062"/>
                    <a:pt x="84" y="2106"/>
                  </a:cubicBezTo>
                  <a:cubicBezTo>
                    <a:pt x="108" y="2122"/>
                    <a:pt x="136" y="2130"/>
                    <a:pt x="163" y="2130"/>
                  </a:cubicBezTo>
                  <a:cubicBezTo>
                    <a:pt x="209" y="2130"/>
                    <a:pt x="255" y="2107"/>
                    <a:pt x="283" y="2066"/>
                  </a:cubicBezTo>
                  <a:lnTo>
                    <a:pt x="1514" y="222"/>
                  </a:lnTo>
                  <a:cubicBezTo>
                    <a:pt x="1557" y="157"/>
                    <a:pt x="1539" y="68"/>
                    <a:pt x="1473" y="24"/>
                  </a:cubicBezTo>
                  <a:cubicBezTo>
                    <a:pt x="1449" y="8"/>
                    <a:pt x="1421" y="0"/>
                    <a:pt x="1394" y="0"/>
                  </a:cubicBezTo>
                  <a:close/>
                </a:path>
              </a:pathLst>
            </a:custGeom>
            <a:solidFill>
              <a:srgbClr val="9B5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48"/>
            <p:cNvSpPr/>
            <p:nvPr/>
          </p:nvSpPr>
          <p:spPr>
            <a:xfrm flipH="1">
              <a:off x="6235991" y="3288418"/>
              <a:ext cx="48250" cy="59692"/>
            </a:xfrm>
            <a:custGeom>
              <a:avLst/>
              <a:gdLst/>
              <a:ahLst/>
              <a:cxnLst/>
              <a:rect l="l" t="t" r="r" b="b"/>
              <a:pathLst>
                <a:path w="1518" h="1878" extrusionOk="0">
                  <a:moveTo>
                    <a:pt x="1357" y="1"/>
                  </a:moveTo>
                  <a:cubicBezTo>
                    <a:pt x="1313" y="1"/>
                    <a:pt x="1270" y="20"/>
                    <a:pt x="1242" y="58"/>
                  </a:cubicBezTo>
                  <a:lnTo>
                    <a:pt x="48" y="1650"/>
                  </a:lnTo>
                  <a:cubicBezTo>
                    <a:pt x="0" y="1713"/>
                    <a:pt x="14" y="1802"/>
                    <a:pt x="77" y="1850"/>
                  </a:cubicBezTo>
                  <a:cubicBezTo>
                    <a:pt x="103" y="1869"/>
                    <a:pt x="132" y="1878"/>
                    <a:pt x="163" y="1878"/>
                  </a:cubicBezTo>
                  <a:cubicBezTo>
                    <a:pt x="206" y="1878"/>
                    <a:pt x="249" y="1858"/>
                    <a:pt x="277" y="1821"/>
                  </a:cubicBezTo>
                  <a:lnTo>
                    <a:pt x="1470" y="230"/>
                  </a:lnTo>
                  <a:cubicBezTo>
                    <a:pt x="1518" y="166"/>
                    <a:pt x="1506" y="76"/>
                    <a:pt x="1442" y="29"/>
                  </a:cubicBezTo>
                  <a:cubicBezTo>
                    <a:pt x="1416" y="10"/>
                    <a:pt x="1386" y="1"/>
                    <a:pt x="1357" y="1"/>
                  </a:cubicBezTo>
                  <a:close/>
                </a:path>
              </a:pathLst>
            </a:custGeom>
            <a:solidFill>
              <a:srgbClr val="9B5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48"/>
            <p:cNvSpPr/>
            <p:nvPr/>
          </p:nvSpPr>
          <p:spPr>
            <a:xfrm flipH="1">
              <a:off x="6778942" y="3431069"/>
              <a:ext cx="571049" cy="337620"/>
            </a:xfrm>
            <a:custGeom>
              <a:avLst/>
              <a:gdLst/>
              <a:ahLst/>
              <a:cxnLst/>
              <a:rect l="l" t="t" r="r" b="b"/>
              <a:pathLst>
                <a:path w="17966" h="10622" extrusionOk="0">
                  <a:moveTo>
                    <a:pt x="7180" y="0"/>
                  </a:moveTo>
                  <a:cubicBezTo>
                    <a:pt x="5637" y="0"/>
                    <a:pt x="6198" y="2449"/>
                    <a:pt x="4222" y="3366"/>
                  </a:cubicBezTo>
                  <a:cubicBezTo>
                    <a:pt x="2219" y="4297"/>
                    <a:pt x="1292" y="6338"/>
                    <a:pt x="1292" y="6338"/>
                  </a:cubicBezTo>
                  <a:lnTo>
                    <a:pt x="1292" y="6339"/>
                  </a:lnTo>
                  <a:cubicBezTo>
                    <a:pt x="1292" y="6339"/>
                    <a:pt x="0" y="8452"/>
                    <a:pt x="1292" y="9594"/>
                  </a:cubicBezTo>
                  <a:cubicBezTo>
                    <a:pt x="2251" y="10441"/>
                    <a:pt x="3628" y="10621"/>
                    <a:pt x="4624" y="10621"/>
                  </a:cubicBezTo>
                  <a:cubicBezTo>
                    <a:pt x="5359" y="10621"/>
                    <a:pt x="5887" y="10523"/>
                    <a:pt x="5887" y="10523"/>
                  </a:cubicBezTo>
                  <a:cubicBezTo>
                    <a:pt x="5887" y="10523"/>
                    <a:pt x="11094" y="8448"/>
                    <a:pt x="13672" y="8019"/>
                  </a:cubicBezTo>
                  <a:cubicBezTo>
                    <a:pt x="16248" y="7589"/>
                    <a:pt x="17966" y="6339"/>
                    <a:pt x="17966" y="6339"/>
                  </a:cubicBezTo>
                  <a:lnTo>
                    <a:pt x="12598" y="5925"/>
                  </a:lnTo>
                  <a:cubicBezTo>
                    <a:pt x="12598" y="5925"/>
                    <a:pt x="16248" y="4010"/>
                    <a:pt x="15031" y="3072"/>
                  </a:cubicBezTo>
                  <a:cubicBezTo>
                    <a:pt x="14862" y="2942"/>
                    <a:pt x="14623" y="2887"/>
                    <a:pt x="14335" y="2887"/>
                  </a:cubicBezTo>
                  <a:cubicBezTo>
                    <a:pt x="12739" y="2887"/>
                    <a:pt x="9605" y="4575"/>
                    <a:pt x="8140" y="4575"/>
                  </a:cubicBezTo>
                  <a:cubicBezTo>
                    <a:pt x="7965" y="4575"/>
                    <a:pt x="7814" y="4551"/>
                    <a:pt x="7692" y="4497"/>
                  </a:cubicBezTo>
                  <a:cubicBezTo>
                    <a:pt x="6366" y="3909"/>
                    <a:pt x="8875" y="74"/>
                    <a:pt x="7248" y="2"/>
                  </a:cubicBezTo>
                  <a:cubicBezTo>
                    <a:pt x="7225" y="1"/>
                    <a:pt x="7202" y="0"/>
                    <a:pt x="7180" y="0"/>
                  </a:cubicBezTo>
                  <a:close/>
                </a:path>
              </a:pathLst>
            </a:custGeom>
            <a:solidFill>
              <a:srgbClr val="B36D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48"/>
            <p:cNvSpPr/>
            <p:nvPr/>
          </p:nvSpPr>
          <p:spPr>
            <a:xfrm flipH="1">
              <a:off x="6944478" y="3614818"/>
              <a:ext cx="142397" cy="55369"/>
            </a:xfrm>
            <a:custGeom>
              <a:avLst/>
              <a:gdLst/>
              <a:ahLst/>
              <a:cxnLst/>
              <a:rect l="l" t="t" r="r" b="b"/>
              <a:pathLst>
                <a:path w="4480" h="1742" extrusionOk="0">
                  <a:moveTo>
                    <a:pt x="4320" y="1"/>
                  </a:moveTo>
                  <a:cubicBezTo>
                    <a:pt x="4306" y="1"/>
                    <a:pt x="4292" y="3"/>
                    <a:pt x="4277" y="8"/>
                  </a:cubicBezTo>
                  <a:cubicBezTo>
                    <a:pt x="4247" y="18"/>
                    <a:pt x="1330" y="946"/>
                    <a:pt x="107" y="1467"/>
                  </a:cubicBezTo>
                  <a:cubicBezTo>
                    <a:pt x="33" y="1499"/>
                    <a:pt x="0" y="1582"/>
                    <a:pt x="31" y="1655"/>
                  </a:cubicBezTo>
                  <a:cubicBezTo>
                    <a:pt x="54" y="1710"/>
                    <a:pt x="107" y="1741"/>
                    <a:pt x="163" y="1741"/>
                  </a:cubicBezTo>
                  <a:cubicBezTo>
                    <a:pt x="181" y="1741"/>
                    <a:pt x="201" y="1738"/>
                    <a:pt x="219" y="1730"/>
                  </a:cubicBezTo>
                  <a:cubicBezTo>
                    <a:pt x="1429" y="1214"/>
                    <a:pt x="4335" y="291"/>
                    <a:pt x="4364" y="281"/>
                  </a:cubicBezTo>
                  <a:cubicBezTo>
                    <a:pt x="4438" y="257"/>
                    <a:pt x="4480" y="176"/>
                    <a:pt x="4457" y="102"/>
                  </a:cubicBezTo>
                  <a:cubicBezTo>
                    <a:pt x="4437" y="41"/>
                    <a:pt x="4381" y="1"/>
                    <a:pt x="4320" y="1"/>
                  </a:cubicBezTo>
                  <a:close/>
                </a:path>
              </a:pathLst>
            </a:custGeom>
            <a:solidFill>
              <a:srgbClr val="9B5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AC8681A2-3BDD-51FE-A6F4-793CC3E9B4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617" y="3699837"/>
            <a:ext cx="3054361" cy="64623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D74988D-E705-AC42-B2DA-48B736E24F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237" y="3730263"/>
            <a:ext cx="3054361" cy="6462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F6031F0-5294-8F29-78AD-08E6902DFB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1793" y="3654249"/>
            <a:ext cx="3054361" cy="6462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8E3BB5-D5C9-7615-5346-1F62ACD4D4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2280" y="3623823"/>
            <a:ext cx="3054361" cy="6462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82C5B64-6338-3C82-E99E-84C6410484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543" y="2597232"/>
            <a:ext cx="1682642" cy="290804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D846291-6E22-B8C2-603B-E74F0BC778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1565" y="3589541"/>
            <a:ext cx="1682642" cy="2424640"/>
          </a:xfrm>
          <a:prstGeom prst="rect">
            <a:avLst/>
          </a:prstGeom>
        </p:spPr>
      </p:pic>
      <p:grpSp>
        <p:nvGrpSpPr>
          <p:cNvPr id="9" name="Google Shape;291;p29">
            <a:extLst>
              <a:ext uri="{FF2B5EF4-FFF2-40B4-BE49-F238E27FC236}">
                <a16:creationId xmlns:a16="http://schemas.microsoft.com/office/drawing/2014/main" id="{8C1A53D2-8339-0068-324F-5B5FD4B476DA}"/>
              </a:ext>
            </a:extLst>
          </p:cNvPr>
          <p:cNvGrpSpPr/>
          <p:nvPr/>
        </p:nvGrpSpPr>
        <p:grpSpPr>
          <a:xfrm>
            <a:off x="2729220" y="2604007"/>
            <a:ext cx="1682642" cy="2837891"/>
            <a:chOff x="4793548" y="1174490"/>
            <a:chExt cx="1153057" cy="2800024"/>
          </a:xfrm>
        </p:grpSpPr>
        <p:grpSp>
          <p:nvGrpSpPr>
            <p:cNvPr id="10" name="Google Shape;292;p29">
              <a:extLst>
                <a:ext uri="{FF2B5EF4-FFF2-40B4-BE49-F238E27FC236}">
                  <a16:creationId xmlns:a16="http://schemas.microsoft.com/office/drawing/2014/main" id="{A5DE0B3A-836D-DE9E-9418-74D48EC0E073}"/>
                </a:ext>
              </a:extLst>
            </p:cNvPr>
            <p:cNvGrpSpPr/>
            <p:nvPr/>
          </p:nvGrpSpPr>
          <p:grpSpPr>
            <a:xfrm>
              <a:off x="4974986" y="1174490"/>
              <a:ext cx="774497" cy="1438899"/>
              <a:chOff x="5054606" y="930522"/>
              <a:chExt cx="773727" cy="1437468"/>
            </a:xfrm>
          </p:grpSpPr>
          <p:sp>
            <p:nvSpPr>
              <p:cNvPr id="41" name="Google Shape;293;p29">
                <a:extLst>
                  <a:ext uri="{FF2B5EF4-FFF2-40B4-BE49-F238E27FC236}">
                    <a16:creationId xmlns:a16="http://schemas.microsoft.com/office/drawing/2014/main" id="{C770456A-BD9A-E581-1501-EB7A76839809}"/>
                  </a:ext>
                </a:extLst>
              </p:cNvPr>
              <p:cNvSpPr/>
              <p:nvPr/>
            </p:nvSpPr>
            <p:spPr>
              <a:xfrm>
                <a:off x="5493913" y="1563037"/>
                <a:ext cx="16303" cy="13855"/>
              </a:xfrm>
              <a:custGeom>
                <a:avLst/>
                <a:gdLst/>
                <a:ahLst/>
                <a:cxnLst/>
                <a:rect l="l" t="t" r="r" b="b"/>
                <a:pathLst>
                  <a:path w="1605" h="1364" extrusionOk="0">
                    <a:moveTo>
                      <a:pt x="637" y="0"/>
                    </a:moveTo>
                    <a:lnTo>
                      <a:pt x="0" y="941"/>
                    </a:lnTo>
                    <a:lnTo>
                      <a:pt x="437" y="832"/>
                    </a:lnTo>
                    <a:lnTo>
                      <a:pt x="643" y="1364"/>
                    </a:lnTo>
                    <a:lnTo>
                      <a:pt x="1017" y="928"/>
                    </a:lnTo>
                    <a:lnTo>
                      <a:pt x="1354" y="1338"/>
                    </a:lnTo>
                    <a:lnTo>
                      <a:pt x="1604" y="248"/>
                    </a:lnTo>
                    <a:lnTo>
                      <a:pt x="63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2" name="Google Shape;294;p29">
                <a:extLst>
                  <a:ext uri="{FF2B5EF4-FFF2-40B4-BE49-F238E27FC236}">
                    <a16:creationId xmlns:a16="http://schemas.microsoft.com/office/drawing/2014/main" id="{E9DDA2E1-0953-0CDF-9DAB-4E7D2122CB99}"/>
                  </a:ext>
                </a:extLst>
              </p:cNvPr>
              <p:cNvGrpSpPr/>
              <p:nvPr/>
            </p:nvGrpSpPr>
            <p:grpSpPr>
              <a:xfrm>
                <a:off x="5417523" y="1321721"/>
                <a:ext cx="211999" cy="259251"/>
                <a:chOff x="5425097" y="1301126"/>
                <a:chExt cx="216193" cy="264353"/>
              </a:xfrm>
            </p:grpSpPr>
            <p:sp>
              <p:nvSpPr>
                <p:cNvPr id="1091" name="Google Shape;295;p29">
                  <a:extLst>
                    <a:ext uri="{FF2B5EF4-FFF2-40B4-BE49-F238E27FC236}">
                      <a16:creationId xmlns:a16="http://schemas.microsoft.com/office/drawing/2014/main" id="{839D8C50-555C-5E44-5649-41AC9F8C2E90}"/>
                    </a:ext>
                  </a:extLst>
                </p:cNvPr>
                <p:cNvSpPr/>
                <p:nvPr/>
              </p:nvSpPr>
              <p:spPr>
                <a:xfrm>
                  <a:off x="5433457" y="1364615"/>
                  <a:ext cx="207834" cy="1695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66" h="16368" extrusionOk="0">
                      <a:moveTo>
                        <a:pt x="2516" y="0"/>
                      </a:moveTo>
                      <a:cubicBezTo>
                        <a:pt x="2516" y="0"/>
                        <a:pt x="2517" y="0"/>
                        <a:pt x="2518" y="1"/>
                      </a:cubicBezTo>
                      <a:lnTo>
                        <a:pt x="2518" y="1"/>
                      </a:lnTo>
                      <a:cubicBezTo>
                        <a:pt x="2518" y="0"/>
                        <a:pt x="2518" y="0"/>
                        <a:pt x="2518" y="0"/>
                      </a:cubicBezTo>
                      <a:close/>
                      <a:moveTo>
                        <a:pt x="2518" y="1"/>
                      </a:moveTo>
                      <a:cubicBezTo>
                        <a:pt x="2546" y="25"/>
                        <a:pt x="4368" y="1626"/>
                        <a:pt x="4867" y="4955"/>
                      </a:cubicBezTo>
                      <a:cubicBezTo>
                        <a:pt x="5294" y="7801"/>
                        <a:pt x="2787" y="9554"/>
                        <a:pt x="920" y="9554"/>
                      </a:cubicBezTo>
                      <a:cubicBezTo>
                        <a:pt x="586" y="9554"/>
                        <a:pt x="273" y="9498"/>
                        <a:pt x="0" y="9382"/>
                      </a:cubicBezTo>
                      <a:lnTo>
                        <a:pt x="0" y="9382"/>
                      </a:lnTo>
                      <a:cubicBezTo>
                        <a:pt x="0" y="9382"/>
                        <a:pt x="1433" y="13727"/>
                        <a:pt x="4117" y="15277"/>
                      </a:cubicBezTo>
                      <a:cubicBezTo>
                        <a:pt x="5677" y="16179"/>
                        <a:pt x="7978" y="16368"/>
                        <a:pt x="9631" y="16368"/>
                      </a:cubicBezTo>
                      <a:cubicBezTo>
                        <a:pt x="10821" y="16368"/>
                        <a:pt x="11674" y="16270"/>
                        <a:pt x="11674" y="16270"/>
                      </a:cubicBezTo>
                      <a:lnTo>
                        <a:pt x="17257" y="15634"/>
                      </a:lnTo>
                      <a:cubicBezTo>
                        <a:pt x="17257" y="15634"/>
                        <a:pt x="14975" y="14197"/>
                        <a:pt x="15021" y="11898"/>
                      </a:cubicBezTo>
                      <a:cubicBezTo>
                        <a:pt x="15068" y="9596"/>
                        <a:pt x="18365" y="6892"/>
                        <a:pt x="19919" y="6510"/>
                      </a:cubicBezTo>
                      <a:cubicBezTo>
                        <a:pt x="19919" y="6510"/>
                        <a:pt x="20065" y="5047"/>
                        <a:pt x="17563" y="3376"/>
                      </a:cubicBezTo>
                      <a:cubicBezTo>
                        <a:pt x="15078" y="1718"/>
                        <a:pt x="2701" y="25"/>
                        <a:pt x="2518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2" name="Google Shape;296;p29">
                  <a:extLst>
                    <a:ext uri="{FF2B5EF4-FFF2-40B4-BE49-F238E27FC236}">
                      <a16:creationId xmlns:a16="http://schemas.microsoft.com/office/drawing/2014/main" id="{46FB00CD-21A7-F696-0A97-4D35A60B35F9}"/>
                    </a:ext>
                  </a:extLst>
                </p:cNvPr>
                <p:cNvSpPr/>
                <p:nvPr/>
              </p:nvSpPr>
              <p:spPr>
                <a:xfrm>
                  <a:off x="5554240" y="1301126"/>
                  <a:ext cx="57494" cy="611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51" h="5905" extrusionOk="0">
                      <a:moveTo>
                        <a:pt x="4740" y="0"/>
                      </a:moveTo>
                      <a:cubicBezTo>
                        <a:pt x="4360" y="0"/>
                        <a:pt x="3580" y="210"/>
                        <a:pt x="1964" y="1972"/>
                      </a:cubicBezTo>
                      <a:cubicBezTo>
                        <a:pt x="1" y="4112"/>
                        <a:pt x="358" y="5640"/>
                        <a:pt x="358" y="5640"/>
                      </a:cubicBezTo>
                      <a:lnTo>
                        <a:pt x="703" y="5904"/>
                      </a:lnTo>
                      <a:cubicBezTo>
                        <a:pt x="703" y="5904"/>
                        <a:pt x="468" y="5339"/>
                        <a:pt x="1775" y="3181"/>
                      </a:cubicBezTo>
                      <a:cubicBezTo>
                        <a:pt x="3082" y="1020"/>
                        <a:pt x="4828" y="948"/>
                        <a:pt x="5190" y="706"/>
                      </a:cubicBezTo>
                      <a:cubicBezTo>
                        <a:pt x="5551" y="464"/>
                        <a:pt x="5211" y="50"/>
                        <a:pt x="4933" y="16"/>
                      </a:cubicBezTo>
                      <a:cubicBezTo>
                        <a:pt x="4884" y="10"/>
                        <a:pt x="4821" y="0"/>
                        <a:pt x="474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3" name="Google Shape;297;p29">
                  <a:extLst>
                    <a:ext uri="{FF2B5EF4-FFF2-40B4-BE49-F238E27FC236}">
                      <a16:creationId xmlns:a16="http://schemas.microsoft.com/office/drawing/2014/main" id="{36FFD613-C3E8-670C-D694-DBBD13AB1025}"/>
                    </a:ext>
                  </a:extLst>
                </p:cNvPr>
                <p:cNvSpPr/>
                <p:nvPr/>
              </p:nvSpPr>
              <p:spPr>
                <a:xfrm>
                  <a:off x="5459530" y="1339215"/>
                  <a:ext cx="180262" cy="928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04" h="8963" extrusionOk="0">
                      <a:moveTo>
                        <a:pt x="5529" y="1"/>
                      </a:moveTo>
                      <a:cubicBezTo>
                        <a:pt x="2680" y="1"/>
                        <a:pt x="1" y="2452"/>
                        <a:pt x="1" y="2452"/>
                      </a:cubicBezTo>
                      <a:lnTo>
                        <a:pt x="2419" y="4400"/>
                      </a:lnTo>
                      <a:cubicBezTo>
                        <a:pt x="3275" y="3808"/>
                        <a:pt x="3986" y="3592"/>
                        <a:pt x="4567" y="3592"/>
                      </a:cubicBezTo>
                      <a:cubicBezTo>
                        <a:pt x="6123" y="3592"/>
                        <a:pt x="6746" y="5142"/>
                        <a:pt x="6746" y="5142"/>
                      </a:cubicBezTo>
                      <a:cubicBezTo>
                        <a:pt x="7243" y="4826"/>
                        <a:pt x="7709" y="4699"/>
                        <a:pt x="8138" y="4699"/>
                      </a:cubicBezTo>
                      <a:cubicBezTo>
                        <a:pt x="9940" y="4699"/>
                        <a:pt x="11091" y="6945"/>
                        <a:pt x="11091" y="6945"/>
                      </a:cubicBezTo>
                      <a:cubicBezTo>
                        <a:pt x="11802" y="6498"/>
                        <a:pt x="12488" y="6321"/>
                        <a:pt x="13129" y="6321"/>
                      </a:cubicBezTo>
                      <a:cubicBezTo>
                        <a:pt x="15602" y="6321"/>
                        <a:pt x="17402" y="8962"/>
                        <a:pt x="17402" y="8962"/>
                      </a:cubicBezTo>
                      <a:cubicBezTo>
                        <a:pt x="17404" y="8875"/>
                        <a:pt x="17404" y="8789"/>
                        <a:pt x="17402" y="8701"/>
                      </a:cubicBezTo>
                      <a:cubicBezTo>
                        <a:pt x="17325" y="4446"/>
                        <a:pt x="13275" y="1808"/>
                        <a:pt x="12033" y="1808"/>
                      </a:cubicBezTo>
                      <a:cubicBezTo>
                        <a:pt x="12007" y="1808"/>
                        <a:pt x="11982" y="1809"/>
                        <a:pt x="11958" y="1812"/>
                      </a:cubicBezTo>
                      <a:cubicBezTo>
                        <a:pt x="11829" y="1825"/>
                        <a:pt x="11702" y="1831"/>
                        <a:pt x="11575" y="1831"/>
                      </a:cubicBezTo>
                      <a:cubicBezTo>
                        <a:pt x="10558" y="1831"/>
                        <a:pt x="9548" y="1411"/>
                        <a:pt x="7399" y="405"/>
                      </a:cubicBezTo>
                      <a:cubicBezTo>
                        <a:pt x="6785" y="118"/>
                        <a:pt x="6153" y="1"/>
                        <a:pt x="552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4" name="Google Shape;298;p29">
                  <a:extLst>
                    <a:ext uri="{FF2B5EF4-FFF2-40B4-BE49-F238E27FC236}">
                      <a16:creationId xmlns:a16="http://schemas.microsoft.com/office/drawing/2014/main" id="{7E26E1CF-E0E3-AF03-C5DA-B6175C5C28F6}"/>
                    </a:ext>
                  </a:extLst>
                </p:cNvPr>
                <p:cNvSpPr/>
                <p:nvPr/>
              </p:nvSpPr>
              <p:spPr>
                <a:xfrm>
                  <a:off x="5425097" y="1461790"/>
                  <a:ext cx="187108" cy="1036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065" h="10011" extrusionOk="0">
                      <a:moveTo>
                        <a:pt x="806" y="1"/>
                      </a:moveTo>
                      <a:cubicBezTo>
                        <a:pt x="0" y="3999"/>
                        <a:pt x="4024" y="7184"/>
                        <a:pt x="5537" y="8115"/>
                      </a:cubicBezTo>
                      <a:cubicBezTo>
                        <a:pt x="6298" y="8583"/>
                        <a:pt x="7025" y="8700"/>
                        <a:pt x="7560" y="8700"/>
                      </a:cubicBezTo>
                      <a:cubicBezTo>
                        <a:pt x="8090" y="8700"/>
                        <a:pt x="8432" y="8585"/>
                        <a:pt x="8432" y="8585"/>
                      </a:cubicBezTo>
                      <a:cubicBezTo>
                        <a:pt x="8432" y="8585"/>
                        <a:pt x="8978" y="10011"/>
                        <a:pt x="11861" y="10011"/>
                      </a:cubicBezTo>
                      <a:cubicBezTo>
                        <a:pt x="12020" y="10011"/>
                        <a:pt x="12186" y="10006"/>
                        <a:pt x="12360" y="9997"/>
                      </a:cubicBezTo>
                      <a:cubicBezTo>
                        <a:pt x="15677" y="9822"/>
                        <a:pt x="18064" y="6253"/>
                        <a:pt x="18064" y="6253"/>
                      </a:cubicBezTo>
                      <a:cubicBezTo>
                        <a:pt x="16587" y="5778"/>
                        <a:pt x="16201" y="4375"/>
                        <a:pt x="16201" y="4375"/>
                      </a:cubicBezTo>
                      <a:cubicBezTo>
                        <a:pt x="16201" y="4375"/>
                        <a:pt x="15851" y="4907"/>
                        <a:pt x="14516" y="4907"/>
                      </a:cubicBezTo>
                      <a:cubicBezTo>
                        <a:pt x="14382" y="4907"/>
                        <a:pt x="14239" y="4902"/>
                        <a:pt x="14085" y="4890"/>
                      </a:cubicBezTo>
                      <a:cubicBezTo>
                        <a:pt x="12396" y="4763"/>
                        <a:pt x="11400" y="3440"/>
                        <a:pt x="11400" y="3440"/>
                      </a:cubicBezTo>
                      <a:cubicBezTo>
                        <a:pt x="11400" y="3440"/>
                        <a:pt x="10811" y="4187"/>
                        <a:pt x="9723" y="4187"/>
                      </a:cubicBezTo>
                      <a:cubicBezTo>
                        <a:pt x="9468" y="4187"/>
                        <a:pt x="9185" y="4146"/>
                        <a:pt x="8877" y="4045"/>
                      </a:cubicBezTo>
                      <a:cubicBezTo>
                        <a:pt x="7249" y="3514"/>
                        <a:pt x="6421" y="1642"/>
                        <a:pt x="6421" y="1642"/>
                      </a:cubicBezTo>
                      <a:cubicBezTo>
                        <a:pt x="6421" y="1642"/>
                        <a:pt x="5813" y="2434"/>
                        <a:pt x="4435" y="2434"/>
                      </a:cubicBezTo>
                      <a:cubicBezTo>
                        <a:pt x="4216" y="2434"/>
                        <a:pt x="3977" y="2414"/>
                        <a:pt x="3718" y="2367"/>
                      </a:cubicBezTo>
                      <a:cubicBezTo>
                        <a:pt x="1831" y="2031"/>
                        <a:pt x="807" y="1"/>
                        <a:pt x="807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3" name="Google Shape;299;p29">
                <a:extLst>
                  <a:ext uri="{FF2B5EF4-FFF2-40B4-BE49-F238E27FC236}">
                    <a16:creationId xmlns:a16="http://schemas.microsoft.com/office/drawing/2014/main" id="{6DFEBB76-6B99-222C-5FEA-61EF15D2F0FB}"/>
                  </a:ext>
                </a:extLst>
              </p:cNvPr>
              <p:cNvGrpSpPr/>
              <p:nvPr/>
            </p:nvGrpSpPr>
            <p:grpSpPr>
              <a:xfrm>
                <a:off x="5486687" y="1765346"/>
                <a:ext cx="275045" cy="215457"/>
                <a:chOff x="5495630" y="1753482"/>
                <a:chExt cx="280486" cy="219697"/>
              </a:xfrm>
            </p:grpSpPr>
            <p:sp>
              <p:nvSpPr>
                <p:cNvPr id="1087" name="Google Shape;300;p29">
                  <a:extLst>
                    <a:ext uri="{FF2B5EF4-FFF2-40B4-BE49-F238E27FC236}">
                      <a16:creationId xmlns:a16="http://schemas.microsoft.com/office/drawing/2014/main" id="{901017FA-2B83-7768-B766-5B936C574CEC}"/>
                    </a:ext>
                  </a:extLst>
                </p:cNvPr>
                <p:cNvSpPr/>
                <p:nvPr/>
              </p:nvSpPr>
              <p:spPr>
                <a:xfrm>
                  <a:off x="5737258" y="1897810"/>
                  <a:ext cx="17048" cy="20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6" h="1932" extrusionOk="0">
                      <a:moveTo>
                        <a:pt x="529" y="1"/>
                      </a:moveTo>
                      <a:lnTo>
                        <a:pt x="0" y="985"/>
                      </a:lnTo>
                      <a:lnTo>
                        <a:pt x="850" y="1931"/>
                      </a:lnTo>
                      <a:lnTo>
                        <a:pt x="848" y="1428"/>
                      </a:lnTo>
                      <a:lnTo>
                        <a:pt x="1482" y="1347"/>
                      </a:lnTo>
                      <a:lnTo>
                        <a:pt x="1109" y="822"/>
                      </a:lnTo>
                      <a:lnTo>
                        <a:pt x="1645" y="568"/>
                      </a:lnTo>
                      <a:lnTo>
                        <a:pt x="529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8" name="Google Shape;301;p29">
                  <a:extLst>
                    <a:ext uri="{FF2B5EF4-FFF2-40B4-BE49-F238E27FC236}">
                      <a16:creationId xmlns:a16="http://schemas.microsoft.com/office/drawing/2014/main" id="{101A275E-6A0D-05EF-9FDE-BBCA00A4D095}"/>
                    </a:ext>
                  </a:extLst>
                </p:cNvPr>
                <p:cNvSpPr/>
                <p:nvPr/>
              </p:nvSpPr>
              <p:spPr>
                <a:xfrm>
                  <a:off x="5527276" y="1761334"/>
                  <a:ext cx="215332" cy="2058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90" h="19874" extrusionOk="0">
                      <a:moveTo>
                        <a:pt x="9610" y="1"/>
                      </a:moveTo>
                      <a:cubicBezTo>
                        <a:pt x="9610" y="1"/>
                        <a:pt x="4982" y="1490"/>
                        <a:pt x="2490" y="3758"/>
                      </a:cubicBezTo>
                      <a:cubicBezTo>
                        <a:pt x="0" y="6027"/>
                        <a:pt x="2393" y="12656"/>
                        <a:pt x="2393" y="12656"/>
                      </a:cubicBezTo>
                      <a:cubicBezTo>
                        <a:pt x="2393" y="12656"/>
                        <a:pt x="2890" y="12420"/>
                        <a:pt x="4569" y="12420"/>
                      </a:cubicBezTo>
                      <a:cubicBezTo>
                        <a:pt x="5229" y="12420"/>
                        <a:pt x="6071" y="12456"/>
                        <a:pt x="7137" y="12558"/>
                      </a:cubicBezTo>
                      <a:cubicBezTo>
                        <a:pt x="10917" y="12917"/>
                        <a:pt x="10658" y="18127"/>
                        <a:pt x="9342" y="19873"/>
                      </a:cubicBezTo>
                      <a:cubicBezTo>
                        <a:pt x="9342" y="19873"/>
                        <a:pt x="14450" y="19489"/>
                        <a:pt x="16857" y="16992"/>
                      </a:cubicBezTo>
                      <a:cubicBezTo>
                        <a:pt x="19265" y="14495"/>
                        <a:pt x="19974" y="9049"/>
                        <a:pt x="19974" y="9049"/>
                      </a:cubicBezTo>
                      <a:lnTo>
                        <a:pt x="20790" y="2812"/>
                      </a:lnTo>
                      <a:lnTo>
                        <a:pt x="20790" y="2812"/>
                      </a:lnTo>
                      <a:cubicBezTo>
                        <a:pt x="20789" y="2812"/>
                        <a:pt x="19174" y="4365"/>
                        <a:pt x="17136" y="4365"/>
                      </a:cubicBezTo>
                      <a:cubicBezTo>
                        <a:pt x="16809" y="4365"/>
                        <a:pt x="16471" y="4325"/>
                        <a:pt x="16127" y="4232"/>
                      </a:cubicBezTo>
                      <a:cubicBezTo>
                        <a:pt x="13641" y="3563"/>
                        <a:pt x="9605" y="1794"/>
                        <a:pt x="9610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9" name="Google Shape;302;p29">
                  <a:extLst>
                    <a:ext uri="{FF2B5EF4-FFF2-40B4-BE49-F238E27FC236}">
                      <a16:creationId xmlns:a16="http://schemas.microsoft.com/office/drawing/2014/main" id="{BF2F605E-7CC4-9370-7488-94017E5DDF88}"/>
                    </a:ext>
                  </a:extLst>
                </p:cNvPr>
                <p:cNvSpPr/>
                <p:nvPr/>
              </p:nvSpPr>
              <p:spPr>
                <a:xfrm>
                  <a:off x="5495630" y="1753482"/>
                  <a:ext cx="134244" cy="1389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61" h="13414" extrusionOk="0">
                      <a:moveTo>
                        <a:pt x="9192" y="1"/>
                      </a:moveTo>
                      <a:cubicBezTo>
                        <a:pt x="6806" y="1"/>
                        <a:pt x="5547" y="1298"/>
                        <a:pt x="5415" y="2203"/>
                      </a:cubicBezTo>
                      <a:cubicBezTo>
                        <a:pt x="5226" y="3501"/>
                        <a:pt x="4539" y="4455"/>
                        <a:pt x="2657" y="6776"/>
                      </a:cubicBezTo>
                      <a:cubicBezTo>
                        <a:pt x="0" y="10056"/>
                        <a:pt x="5448" y="13414"/>
                        <a:pt x="5448" y="13414"/>
                      </a:cubicBezTo>
                      <a:lnTo>
                        <a:pt x="5652" y="13264"/>
                      </a:lnTo>
                      <a:cubicBezTo>
                        <a:pt x="4135" y="9251"/>
                        <a:pt x="7625" y="8763"/>
                        <a:pt x="7625" y="8763"/>
                      </a:cubicBezTo>
                      <a:cubicBezTo>
                        <a:pt x="6540" y="5518"/>
                        <a:pt x="10757" y="4530"/>
                        <a:pt x="10757" y="4530"/>
                      </a:cubicBezTo>
                      <a:cubicBezTo>
                        <a:pt x="9706" y="1323"/>
                        <a:pt x="11410" y="904"/>
                        <a:pt x="12373" y="904"/>
                      </a:cubicBezTo>
                      <a:cubicBezTo>
                        <a:pt x="12713" y="904"/>
                        <a:pt x="12961" y="956"/>
                        <a:pt x="12961" y="956"/>
                      </a:cubicBezTo>
                      <a:cubicBezTo>
                        <a:pt x="12866" y="932"/>
                        <a:pt x="12755" y="795"/>
                        <a:pt x="12665" y="759"/>
                      </a:cubicBezTo>
                      <a:cubicBezTo>
                        <a:pt x="11321" y="216"/>
                        <a:pt x="10163" y="1"/>
                        <a:pt x="9192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0" name="Google Shape;303;p29">
                  <a:extLst>
                    <a:ext uri="{FF2B5EF4-FFF2-40B4-BE49-F238E27FC236}">
                      <a16:creationId xmlns:a16="http://schemas.microsoft.com/office/drawing/2014/main" id="{795370DF-D5FF-8976-97DF-8E8FB6EC41A4}"/>
                    </a:ext>
                  </a:extLst>
                </p:cNvPr>
                <p:cNvSpPr/>
                <p:nvPr/>
              </p:nvSpPr>
              <p:spPr>
                <a:xfrm>
                  <a:off x="5624047" y="1790462"/>
                  <a:ext cx="152069" cy="1827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682" h="17641" extrusionOk="0">
                      <a:moveTo>
                        <a:pt x="11448" y="0"/>
                      </a:moveTo>
                      <a:cubicBezTo>
                        <a:pt x="10532" y="1477"/>
                        <a:pt x="8904" y="1518"/>
                        <a:pt x="8904" y="1518"/>
                      </a:cubicBezTo>
                      <a:cubicBezTo>
                        <a:pt x="8904" y="1518"/>
                        <a:pt x="9490" y="2154"/>
                        <a:pt x="8894" y="3955"/>
                      </a:cubicBezTo>
                      <a:cubicBezTo>
                        <a:pt x="8500" y="5147"/>
                        <a:pt x="7880" y="5349"/>
                        <a:pt x="7507" y="5349"/>
                      </a:cubicBezTo>
                      <a:cubicBezTo>
                        <a:pt x="7316" y="5349"/>
                        <a:pt x="7189" y="5296"/>
                        <a:pt x="7189" y="5296"/>
                      </a:cubicBezTo>
                      <a:lnTo>
                        <a:pt x="7189" y="5296"/>
                      </a:lnTo>
                      <a:cubicBezTo>
                        <a:pt x="7189" y="5296"/>
                        <a:pt x="7587" y="7762"/>
                        <a:pt x="6571" y="9387"/>
                      </a:cubicBezTo>
                      <a:cubicBezTo>
                        <a:pt x="6081" y="10171"/>
                        <a:pt x="5517" y="10374"/>
                        <a:pt x="5065" y="10374"/>
                      </a:cubicBezTo>
                      <a:cubicBezTo>
                        <a:pt x="4580" y="10374"/>
                        <a:pt x="4223" y="10141"/>
                        <a:pt x="4223" y="10141"/>
                      </a:cubicBezTo>
                      <a:lnTo>
                        <a:pt x="4223" y="10141"/>
                      </a:lnTo>
                      <a:cubicBezTo>
                        <a:pt x="4223" y="10141"/>
                        <a:pt x="4232" y="12579"/>
                        <a:pt x="3358" y="14539"/>
                      </a:cubicBezTo>
                      <a:cubicBezTo>
                        <a:pt x="2482" y="16496"/>
                        <a:pt x="0" y="17061"/>
                        <a:pt x="0" y="17061"/>
                      </a:cubicBezTo>
                      <a:cubicBezTo>
                        <a:pt x="863" y="17471"/>
                        <a:pt x="1745" y="17640"/>
                        <a:pt x="2612" y="17640"/>
                      </a:cubicBezTo>
                      <a:cubicBezTo>
                        <a:pt x="5891" y="17640"/>
                        <a:pt x="8968" y="15214"/>
                        <a:pt x="10091" y="14111"/>
                      </a:cubicBezTo>
                      <a:cubicBezTo>
                        <a:pt x="11513" y="12718"/>
                        <a:pt x="11382" y="11094"/>
                        <a:pt x="11382" y="11094"/>
                      </a:cubicBezTo>
                      <a:cubicBezTo>
                        <a:pt x="11382" y="11094"/>
                        <a:pt x="13270" y="10862"/>
                        <a:pt x="13976" y="7209"/>
                      </a:cubicBezTo>
                      <a:cubicBezTo>
                        <a:pt x="14681" y="3557"/>
                        <a:pt x="11448" y="0"/>
                        <a:pt x="11448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4" name="Google Shape;304;p29">
                <a:extLst>
                  <a:ext uri="{FF2B5EF4-FFF2-40B4-BE49-F238E27FC236}">
                    <a16:creationId xmlns:a16="http://schemas.microsoft.com/office/drawing/2014/main" id="{E449BEF3-9686-FA3C-7499-503E8E556390}"/>
                  </a:ext>
                </a:extLst>
              </p:cNvPr>
              <p:cNvGrpSpPr/>
              <p:nvPr/>
            </p:nvGrpSpPr>
            <p:grpSpPr>
              <a:xfrm>
                <a:off x="5054606" y="1579531"/>
                <a:ext cx="383405" cy="430014"/>
                <a:chOff x="5055001" y="1564010"/>
                <a:chExt cx="390990" cy="438477"/>
              </a:xfrm>
            </p:grpSpPr>
            <p:sp>
              <p:nvSpPr>
                <p:cNvPr id="1079" name="Google Shape;305;p29">
                  <a:extLst>
                    <a:ext uri="{FF2B5EF4-FFF2-40B4-BE49-F238E27FC236}">
                      <a16:creationId xmlns:a16="http://schemas.microsoft.com/office/drawing/2014/main" id="{0800A389-D5DB-D6C7-244E-13F5DFC8D5DB}"/>
                    </a:ext>
                  </a:extLst>
                </p:cNvPr>
                <p:cNvSpPr/>
                <p:nvPr/>
              </p:nvSpPr>
              <p:spPr>
                <a:xfrm>
                  <a:off x="5142055" y="1663713"/>
                  <a:ext cx="201070" cy="2250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13" h="21725" extrusionOk="0">
                      <a:moveTo>
                        <a:pt x="890" y="1"/>
                      </a:moveTo>
                      <a:lnTo>
                        <a:pt x="1" y="847"/>
                      </a:lnTo>
                      <a:cubicBezTo>
                        <a:pt x="1" y="847"/>
                        <a:pt x="11381" y="11831"/>
                        <a:pt x="16796" y="21724"/>
                      </a:cubicBezTo>
                      <a:lnTo>
                        <a:pt x="19413" y="21001"/>
                      </a:lnTo>
                      <a:cubicBezTo>
                        <a:pt x="19413" y="21001"/>
                        <a:pt x="12987" y="8932"/>
                        <a:pt x="89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0" name="Google Shape;306;p29">
                  <a:extLst>
                    <a:ext uri="{FF2B5EF4-FFF2-40B4-BE49-F238E27FC236}">
                      <a16:creationId xmlns:a16="http://schemas.microsoft.com/office/drawing/2014/main" id="{88E3EDFB-3ADD-2781-77B6-8A88F05D12F1}"/>
                    </a:ext>
                  </a:extLst>
                </p:cNvPr>
                <p:cNvSpPr/>
                <p:nvPr/>
              </p:nvSpPr>
              <p:spPr>
                <a:xfrm>
                  <a:off x="5237107" y="1779161"/>
                  <a:ext cx="118842" cy="108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74" h="10438" extrusionOk="0">
                      <a:moveTo>
                        <a:pt x="9885" y="1"/>
                      </a:moveTo>
                      <a:lnTo>
                        <a:pt x="9885" y="1"/>
                      </a:lnTo>
                      <a:cubicBezTo>
                        <a:pt x="9885" y="1"/>
                        <a:pt x="9330" y="7455"/>
                        <a:pt x="0" y="10085"/>
                      </a:cubicBezTo>
                      <a:cubicBezTo>
                        <a:pt x="0" y="10085"/>
                        <a:pt x="978" y="10437"/>
                        <a:pt x="2398" y="10437"/>
                      </a:cubicBezTo>
                      <a:cubicBezTo>
                        <a:pt x="4033" y="10437"/>
                        <a:pt x="6253" y="9970"/>
                        <a:pt x="8241" y="7960"/>
                      </a:cubicBezTo>
                      <a:cubicBezTo>
                        <a:pt x="11473" y="4698"/>
                        <a:pt x="9885" y="1"/>
                        <a:pt x="9885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1" name="Google Shape;307;p29">
                  <a:extLst>
                    <a:ext uri="{FF2B5EF4-FFF2-40B4-BE49-F238E27FC236}">
                      <a16:creationId xmlns:a16="http://schemas.microsoft.com/office/drawing/2014/main" id="{EE2403A0-7B1C-CF8A-0E41-213F79B49135}"/>
                    </a:ext>
                  </a:extLst>
                </p:cNvPr>
                <p:cNvSpPr/>
                <p:nvPr/>
              </p:nvSpPr>
              <p:spPr>
                <a:xfrm>
                  <a:off x="5212256" y="1744988"/>
                  <a:ext cx="103554" cy="893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8" h="8630" extrusionOk="0">
                      <a:moveTo>
                        <a:pt x="8822" y="1"/>
                      </a:moveTo>
                      <a:lnTo>
                        <a:pt x="8822" y="3"/>
                      </a:lnTo>
                      <a:cubicBezTo>
                        <a:pt x="8822" y="3"/>
                        <a:pt x="8064" y="6343"/>
                        <a:pt x="0" y="8230"/>
                      </a:cubicBezTo>
                      <a:cubicBezTo>
                        <a:pt x="0" y="8230"/>
                        <a:pt x="971" y="8630"/>
                        <a:pt x="2359" y="8630"/>
                      </a:cubicBezTo>
                      <a:cubicBezTo>
                        <a:pt x="3718" y="8630"/>
                        <a:pt x="5476" y="8247"/>
                        <a:pt x="7116" y="6733"/>
                      </a:cubicBezTo>
                      <a:cubicBezTo>
                        <a:pt x="9998" y="4071"/>
                        <a:pt x="8822" y="1"/>
                        <a:pt x="8822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2" name="Google Shape;308;p29">
                  <a:extLst>
                    <a:ext uri="{FF2B5EF4-FFF2-40B4-BE49-F238E27FC236}">
                      <a16:creationId xmlns:a16="http://schemas.microsoft.com/office/drawing/2014/main" id="{E59172D6-33AD-EF4F-B84A-42D17CDA3B87}"/>
                    </a:ext>
                  </a:extLst>
                </p:cNvPr>
                <p:cNvSpPr/>
                <p:nvPr/>
              </p:nvSpPr>
              <p:spPr>
                <a:xfrm>
                  <a:off x="5188846" y="1707738"/>
                  <a:ext cx="90928" cy="784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79" h="7578" extrusionOk="0">
                      <a:moveTo>
                        <a:pt x="7745" y="1"/>
                      </a:moveTo>
                      <a:cubicBezTo>
                        <a:pt x="7745" y="1"/>
                        <a:pt x="7080" y="5568"/>
                        <a:pt x="0" y="7227"/>
                      </a:cubicBezTo>
                      <a:cubicBezTo>
                        <a:pt x="0" y="7227"/>
                        <a:pt x="852" y="7578"/>
                        <a:pt x="2071" y="7578"/>
                      </a:cubicBezTo>
                      <a:cubicBezTo>
                        <a:pt x="3264" y="7578"/>
                        <a:pt x="4808" y="7242"/>
                        <a:pt x="6248" y="5912"/>
                      </a:cubicBezTo>
                      <a:cubicBezTo>
                        <a:pt x="8779" y="3575"/>
                        <a:pt x="7745" y="1"/>
                        <a:pt x="7745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3" name="Google Shape;309;p29">
                  <a:extLst>
                    <a:ext uri="{FF2B5EF4-FFF2-40B4-BE49-F238E27FC236}">
                      <a16:creationId xmlns:a16="http://schemas.microsoft.com/office/drawing/2014/main" id="{501CF77A-B91D-929C-341A-28BFC607C09C}"/>
                    </a:ext>
                  </a:extLst>
                </p:cNvPr>
                <p:cNvSpPr/>
                <p:nvPr/>
              </p:nvSpPr>
              <p:spPr>
                <a:xfrm>
                  <a:off x="5153688" y="1671109"/>
                  <a:ext cx="74501" cy="670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93" h="6477" extrusionOk="0">
                      <a:moveTo>
                        <a:pt x="6226" y="1"/>
                      </a:moveTo>
                      <a:lnTo>
                        <a:pt x="6226" y="1"/>
                      </a:lnTo>
                      <a:cubicBezTo>
                        <a:pt x="6226" y="1"/>
                        <a:pt x="5839" y="4651"/>
                        <a:pt x="1" y="6243"/>
                      </a:cubicBezTo>
                      <a:cubicBezTo>
                        <a:pt x="1" y="6243"/>
                        <a:pt x="631" y="6476"/>
                        <a:pt x="1542" y="6476"/>
                      </a:cubicBezTo>
                      <a:cubicBezTo>
                        <a:pt x="2558" y="6476"/>
                        <a:pt x="3924" y="6187"/>
                        <a:pt x="5158" y="4962"/>
                      </a:cubicBezTo>
                      <a:cubicBezTo>
                        <a:pt x="7193" y="2943"/>
                        <a:pt x="6226" y="1"/>
                        <a:pt x="6226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4" name="Google Shape;310;p29">
                  <a:extLst>
                    <a:ext uri="{FF2B5EF4-FFF2-40B4-BE49-F238E27FC236}">
                      <a16:creationId xmlns:a16="http://schemas.microsoft.com/office/drawing/2014/main" id="{98F8A259-09E3-C004-BADD-C960CE285A17}"/>
                    </a:ext>
                  </a:extLst>
                </p:cNvPr>
                <p:cNvSpPr/>
                <p:nvPr/>
              </p:nvSpPr>
              <p:spPr>
                <a:xfrm>
                  <a:off x="5055001" y="1564010"/>
                  <a:ext cx="120924" cy="1239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75" h="11965" extrusionOk="0">
                      <a:moveTo>
                        <a:pt x="8202" y="0"/>
                      </a:moveTo>
                      <a:cubicBezTo>
                        <a:pt x="8202" y="0"/>
                        <a:pt x="5722" y="4300"/>
                        <a:pt x="6892" y="7841"/>
                      </a:cubicBezTo>
                      <a:cubicBezTo>
                        <a:pt x="6892" y="7841"/>
                        <a:pt x="6841" y="7840"/>
                        <a:pt x="6749" y="7840"/>
                      </a:cubicBezTo>
                      <a:cubicBezTo>
                        <a:pt x="5936" y="7840"/>
                        <a:pt x="1869" y="7974"/>
                        <a:pt x="0" y="10598"/>
                      </a:cubicBezTo>
                      <a:cubicBezTo>
                        <a:pt x="0" y="10598"/>
                        <a:pt x="1641" y="11965"/>
                        <a:pt x="4441" y="11965"/>
                      </a:cubicBezTo>
                      <a:cubicBezTo>
                        <a:pt x="5750" y="11965"/>
                        <a:pt x="7313" y="11666"/>
                        <a:pt x="9080" y="10788"/>
                      </a:cubicBezTo>
                      <a:lnTo>
                        <a:pt x="9658" y="9905"/>
                      </a:lnTo>
                      <a:cubicBezTo>
                        <a:pt x="9658" y="9905"/>
                        <a:pt x="11674" y="4838"/>
                        <a:pt x="820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5" name="Google Shape;311;p29">
                  <a:extLst>
                    <a:ext uri="{FF2B5EF4-FFF2-40B4-BE49-F238E27FC236}">
                      <a16:creationId xmlns:a16="http://schemas.microsoft.com/office/drawing/2014/main" id="{A21117E9-EDC6-8291-D106-BD2BEDFB493E}"/>
                    </a:ext>
                  </a:extLst>
                </p:cNvPr>
                <p:cNvSpPr/>
                <p:nvPr/>
              </p:nvSpPr>
              <p:spPr>
                <a:xfrm>
                  <a:off x="5271591" y="1844639"/>
                  <a:ext cx="174400" cy="1578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38" h="15240" extrusionOk="0">
                      <a:moveTo>
                        <a:pt x="9422" y="0"/>
                      </a:moveTo>
                      <a:cubicBezTo>
                        <a:pt x="7073" y="0"/>
                        <a:pt x="5783" y="2764"/>
                        <a:pt x="5783" y="2764"/>
                      </a:cubicBezTo>
                      <a:lnTo>
                        <a:pt x="5381" y="3489"/>
                      </a:lnTo>
                      <a:cubicBezTo>
                        <a:pt x="5381" y="3489"/>
                        <a:pt x="5273" y="3451"/>
                        <a:pt x="5076" y="3451"/>
                      </a:cubicBezTo>
                      <a:cubicBezTo>
                        <a:pt x="4548" y="3451"/>
                        <a:pt x="3384" y="3722"/>
                        <a:pt x="1959" y="5716"/>
                      </a:cubicBezTo>
                      <a:cubicBezTo>
                        <a:pt x="1" y="8455"/>
                        <a:pt x="2675" y="12604"/>
                        <a:pt x="5994" y="14213"/>
                      </a:cubicBezTo>
                      <a:cubicBezTo>
                        <a:pt x="7696" y="15038"/>
                        <a:pt x="9235" y="15239"/>
                        <a:pt x="10330" y="15239"/>
                      </a:cubicBezTo>
                      <a:cubicBezTo>
                        <a:pt x="11371" y="15239"/>
                        <a:pt x="12012" y="15058"/>
                        <a:pt x="12012" y="15058"/>
                      </a:cubicBezTo>
                      <a:cubicBezTo>
                        <a:pt x="9704" y="13485"/>
                        <a:pt x="9820" y="10626"/>
                        <a:pt x="9820" y="10626"/>
                      </a:cubicBezTo>
                      <a:lnTo>
                        <a:pt x="9820" y="10626"/>
                      </a:lnTo>
                      <a:cubicBezTo>
                        <a:pt x="9820" y="10626"/>
                        <a:pt x="9906" y="11662"/>
                        <a:pt x="11620" y="13239"/>
                      </a:cubicBezTo>
                      <a:cubicBezTo>
                        <a:pt x="12786" y="14315"/>
                        <a:pt x="13665" y="14486"/>
                        <a:pt x="14107" y="14486"/>
                      </a:cubicBezTo>
                      <a:cubicBezTo>
                        <a:pt x="14315" y="14486"/>
                        <a:pt x="14426" y="14448"/>
                        <a:pt x="14426" y="14448"/>
                      </a:cubicBezTo>
                      <a:cubicBezTo>
                        <a:pt x="16837" y="10105"/>
                        <a:pt x="14050" y="1735"/>
                        <a:pt x="10820" y="314"/>
                      </a:cubicBezTo>
                      <a:cubicBezTo>
                        <a:pt x="10319" y="93"/>
                        <a:pt x="9852" y="0"/>
                        <a:pt x="942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6" name="Google Shape;312;p29">
                  <a:extLst>
                    <a:ext uri="{FF2B5EF4-FFF2-40B4-BE49-F238E27FC236}">
                      <a16:creationId xmlns:a16="http://schemas.microsoft.com/office/drawing/2014/main" id="{8DE07B3B-D5BC-6F3C-FA9D-B6255C667A30}"/>
                    </a:ext>
                  </a:extLst>
                </p:cNvPr>
                <p:cNvSpPr/>
                <p:nvPr/>
              </p:nvSpPr>
              <p:spPr>
                <a:xfrm>
                  <a:off x="5369699" y="1897644"/>
                  <a:ext cx="28504" cy="269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52" h="2604" extrusionOk="0">
                      <a:moveTo>
                        <a:pt x="1374" y="1"/>
                      </a:moveTo>
                      <a:cubicBezTo>
                        <a:pt x="722" y="1"/>
                        <a:pt x="161" y="489"/>
                        <a:pt x="83" y="1152"/>
                      </a:cubicBezTo>
                      <a:cubicBezTo>
                        <a:pt x="1" y="1865"/>
                        <a:pt x="511" y="2512"/>
                        <a:pt x="1225" y="2595"/>
                      </a:cubicBezTo>
                      <a:cubicBezTo>
                        <a:pt x="1277" y="2601"/>
                        <a:pt x="1328" y="2604"/>
                        <a:pt x="1379" y="2604"/>
                      </a:cubicBezTo>
                      <a:cubicBezTo>
                        <a:pt x="2030" y="2604"/>
                        <a:pt x="2591" y="2115"/>
                        <a:pt x="2669" y="1453"/>
                      </a:cubicBezTo>
                      <a:cubicBezTo>
                        <a:pt x="2752" y="740"/>
                        <a:pt x="2242" y="92"/>
                        <a:pt x="1527" y="10"/>
                      </a:cubicBezTo>
                      <a:cubicBezTo>
                        <a:pt x="1476" y="4"/>
                        <a:pt x="1424" y="1"/>
                        <a:pt x="137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5" name="Google Shape;313;p29">
                <a:extLst>
                  <a:ext uri="{FF2B5EF4-FFF2-40B4-BE49-F238E27FC236}">
                    <a16:creationId xmlns:a16="http://schemas.microsoft.com/office/drawing/2014/main" id="{FC8531CD-AEC0-A901-EFDB-438EC98E24D5}"/>
                  </a:ext>
                </a:extLst>
              </p:cNvPr>
              <p:cNvSpPr/>
              <p:nvPr/>
            </p:nvSpPr>
            <p:spPr>
              <a:xfrm>
                <a:off x="5274781" y="1461134"/>
                <a:ext cx="406" cy="12707"/>
              </a:xfrm>
              <a:custGeom>
                <a:avLst/>
                <a:gdLst/>
                <a:ahLst/>
                <a:cxnLst/>
                <a:rect l="l" t="t" r="r" b="b"/>
                <a:pathLst>
                  <a:path w="40" h="1251" extrusionOk="0">
                    <a:moveTo>
                      <a:pt x="40" y="1"/>
                    </a:moveTo>
                    <a:lnTo>
                      <a:pt x="40" y="1"/>
                    </a:lnTo>
                    <a:cubicBezTo>
                      <a:pt x="21" y="428"/>
                      <a:pt x="7" y="845"/>
                      <a:pt x="1" y="1251"/>
                    </a:cubicBezTo>
                    <a:cubicBezTo>
                      <a:pt x="7" y="847"/>
                      <a:pt x="21" y="428"/>
                      <a:pt x="40" y="1"/>
                    </a:cubicBezTo>
                    <a:close/>
                  </a:path>
                </a:pathLst>
              </a:custGeom>
              <a:solidFill>
                <a:srgbClr val="F6C91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314;p29">
                <a:extLst>
                  <a:ext uri="{FF2B5EF4-FFF2-40B4-BE49-F238E27FC236}">
                    <a16:creationId xmlns:a16="http://schemas.microsoft.com/office/drawing/2014/main" id="{BA82B2F6-54DB-B4E7-1D28-D2ED0BFDDD4C}"/>
                  </a:ext>
                </a:extLst>
              </p:cNvPr>
              <p:cNvSpPr/>
              <p:nvPr/>
            </p:nvSpPr>
            <p:spPr>
              <a:xfrm>
                <a:off x="5274680" y="1488837"/>
                <a:ext cx="142" cy="11041"/>
              </a:xfrm>
              <a:custGeom>
                <a:avLst/>
                <a:gdLst/>
                <a:ahLst/>
                <a:cxnLst/>
                <a:rect l="l" t="t" r="r" b="b"/>
                <a:pathLst>
                  <a:path w="14" h="1087" extrusionOk="0">
                    <a:moveTo>
                      <a:pt x="14" y="1086"/>
                    </a:moveTo>
                    <a:cubicBezTo>
                      <a:pt x="7" y="739"/>
                      <a:pt x="2" y="379"/>
                      <a:pt x="0" y="1"/>
                    </a:cubicBezTo>
                    <a:cubicBezTo>
                      <a:pt x="2" y="379"/>
                      <a:pt x="7" y="739"/>
                      <a:pt x="14" y="1086"/>
                    </a:cubicBezTo>
                    <a:close/>
                  </a:path>
                </a:pathLst>
              </a:custGeom>
              <a:solidFill>
                <a:srgbClr val="F6C91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315;p29">
                <a:extLst>
                  <a:ext uri="{FF2B5EF4-FFF2-40B4-BE49-F238E27FC236}">
                    <a16:creationId xmlns:a16="http://schemas.microsoft.com/office/drawing/2014/main" id="{4AA86664-EB08-A77C-A760-D1077E462361}"/>
                  </a:ext>
                </a:extLst>
              </p:cNvPr>
              <p:cNvSpPr/>
              <p:nvPr/>
            </p:nvSpPr>
            <p:spPr>
              <a:xfrm>
                <a:off x="5274660" y="1476017"/>
                <a:ext cx="102" cy="10970"/>
              </a:xfrm>
              <a:custGeom>
                <a:avLst/>
                <a:gdLst/>
                <a:ahLst/>
                <a:cxnLst/>
                <a:rect l="l" t="t" r="r" b="b"/>
                <a:pathLst>
                  <a:path w="10" h="1080" extrusionOk="0">
                    <a:moveTo>
                      <a:pt x="2" y="1079"/>
                    </a:moveTo>
                    <a:cubicBezTo>
                      <a:pt x="1" y="732"/>
                      <a:pt x="4" y="372"/>
                      <a:pt x="9" y="1"/>
                    </a:cubicBezTo>
                    <a:cubicBezTo>
                      <a:pt x="4" y="372"/>
                      <a:pt x="1" y="732"/>
                      <a:pt x="2" y="1079"/>
                    </a:cubicBezTo>
                    <a:close/>
                  </a:path>
                </a:pathLst>
              </a:custGeom>
              <a:solidFill>
                <a:srgbClr val="F6C91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316;p29">
                <a:extLst>
                  <a:ext uri="{FF2B5EF4-FFF2-40B4-BE49-F238E27FC236}">
                    <a16:creationId xmlns:a16="http://schemas.microsoft.com/office/drawing/2014/main" id="{8FC61DF3-241D-AE9E-D06F-49D44F348F55}"/>
                  </a:ext>
                </a:extLst>
              </p:cNvPr>
              <p:cNvSpPr/>
              <p:nvPr/>
            </p:nvSpPr>
            <p:spPr>
              <a:xfrm>
                <a:off x="5271399" y="1547788"/>
                <a:ext cx="325" cy="416"/>
              </a:xfrm>
              <a:custGeom>
                <a:avLst/>
                <a:gdLst/>
                <a:ahLst/>
                <a:cxnLst/>
                <a:rect l="l" t="t" r="r" b="b"/>
                <a:pathLst>
                  <a:path w="32" h="41" extrusionOk="0">
                    <a:moveTo>
                      <a:pt x="31" y="1"/>
                    </a:moveTo>
                    <a:lnTo>
                      <a:pt x="31" y="1"/>
                    </a:lnTo>
                    <a:cubicBezTo>
                      <a:pt x="21" y="14"/>
                      <a:pt x="9" y="26"/>
                      <a:pt x="0" y="40"/>
                    </a:cubicBezTo>
                    <a:cubicBezTo>
                      <a:pt x="11" y="26"/>
                      <a:pt x="21" y="14"/>
                      <a:pt x="31" y="1"/>
                    </a:cubicBezTo>
                    <a:close/>
                  </a:path>
                </a:pathLst>
              </a:custGeom>
              <a:solidFill>
                <a:srgbClr val="F6C91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317;p29">
                <a:extLst>
                  <a:ext uri="{FF2B5EF4-FFF2-40B4-BE49-F238E27FC236}">
                    <a16:creationId xmlns:a16="http://schemas.microsoft.com/office/drawing/2014/main" id="{5C4F5452-87CC-D441-AD89-6F8C92A8459E}"/>
                  </a:ext>
                </a:extLst>
              </p:cNvPr>
              <p:cNvSpPr/>
              <p:nvPr/>
            </p:nvSpPr>
            <p:spPr>
              <a:xfrm>
                <a:off x="5275320" y="1444047"/>
                <a:ext cx="904" cy="14068"/>
              </a:xfrm>
              <a:custGeom>
                <a:avLst/>
                <a:gdLst/>
                <a:ahLst/>
                <a:cxnLst/>
                <a:rect l="l" t="t" r="r" b="b"/>
                <a:pathLst>
                  <a:path w="89" h="1385" extrusionOk="0">
                    <a:moveTo>
                      <a:pt x="88" y="0"/>
                    </a:moveTo>
                    <a:cubicBezTo>
                      <a:pt x="51" y="474"/>
                      <a:pt x="23" y="933"/>
                      <a:pt x="1" y="1384"/>
                    </a:cubicBezTo>
                    <a:cubicBezTo>
                      <a:pt x="25" y="933"/>
                      <a:pt x="51" y="474"/>
                      <a:pt x="88" y="0"/>
                    </a:cubicBezTo>
                    <a:close/>
                  </a:path>
                </a:pathLst>
              </a:custGeom>
              <a:solidFill>
                <a:srgbClr val="F6C91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318;p29">
                <a:extLst>
                  <a:ext uri="{FF2B5EF4-FFF2-40B4-BE49-F238E27FC236}">
                    <a16:creationId xmlns:a16="http://schemas.microsoft.com/office/drawing/2014/main" id="{E30905DF-FEA4-946D-9EC4-380749B78BC5}"/>
                  </a:ext>
                </a:extLst>
              </p:cNvPr>
              <p:cNvSpPr/>
              <p:nvPr/>
            </p:nvSpPr>
            <p:spPr>
              <a:xfrm>
                <a:off x="5274690" y="1541460"/>
                <a:ext cx="193" cy="752"/>
              </a:xfrm>
              <a:custGeom>
                <a:avLst/>
                <a:gdLst/>
                <a:ahLst/>
                <a:cxnLst/>
                <a:rect l="l" t="t" r="r" b="b"/>
                <a:pathLst>
                  <a:path w="19" h="74" extrusionOk="0">
                    <a:moveTo>
                      <a:pt x="18" y="0"/>
                    </a:moveTo>
                    <a:cubicBezTo>
                      <a:pt x="13" y="26"/>
                      <a:pt x="8" y="50"/>
                      <a:pt x="1" y="74"/>
                    </a:cubicBezTo>
                    <a:cubicBezTo>
                      <a:pt x="8" y="50"/>
                      <a:pt x="13" y="28"/>
                      <a:pt x="18" y="0"/>
                    </a:cubicBezTo>
                    <a:close/>
                  </a:path>
                </a:pathLst>
              </a:custGeom>
              <a:solidFill>
                <a:srgbClr val="F6C91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319;p29">
                <a:extLst>
                  <a:ext uri="{FF2B5EF4-FFF2-40B4-BE49-F238E27FC236}">
                    <a16:creationId xmlns:a16="http://schemas.microsoft.com/office/drawing/2014/main" id="{09DF891D-AD9D-9488-4CD6-64B812D4CB41}"/>
                  </a:ext>
                </a:extLst>
              </p:cNvPr>
              <p:cNvSpPr/>
              <p:nvPr/>
            </p:nvSpPr>
            <p:spPr>
              <a:xfrm>
                <a:off x="5274873" y="1502430"/>
                <a:ext cx="254" cy="10127"/>
              </a:xfrm>
              <a:custGeom>
                <a:avLst/>
                <a:gdLst/>
                <a:ahLst/>
                <a:cxnLst/>
                <a:rect l="l" t="t" r="r" b="b"/>
                <a:pathLst>
                  <a:path w="25" h="997" extrusionOk="0">
                    <a:moveTo>
                      <a:pt x="24" y="997"/>
                    </a:moveTo>
                    <a:cubicBezTo>
                      <a:pt x="16" y="684"/>
                      <a:pt x="7" y="349"/>
                      <a:pt x="0" y="1"/>
                    </a:cubicBezTo>
                    <a:cubicBezTo>
                      <a:pt x="7" y="349"/>
                      <a:pt x="16" y="684"/>
                      <a:pt x="24" y="997"/>
                    </a:cubicBezTo>
                    <a:close/>
                  </a:path>
                </a:pathLst>
              </a:custGeom>
              <a:solidFill>
                <a:srgbClr val="F6C91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320;p29">
                <a:extLst>
                  <a:ext uri="{FF2B5EF4-FFF2-40B4-BE49-F238E27FC236}">
                    <a16:creationId xmlns:a16="http://schemas.microsoft.com/office/drawing/2014/main" id="{3D96CFCF-40CD-5074-8BB5-E833796BC9CF}"/>
                  </a:ext>
                </a:extLst>
              </p:cNvPr>
              <p:cNvSpPr/>
              <p:nvPr/>
            </p:nvSpPr>
            <p:spPr>
              <a:xfrm>
                <a:off x="5276234" y="1431095"/>
                <a:ext cx="1260" cy="12819"/>
              </a:xfrm>
              <a:custGeom>
                <a:avLst/>
                <a:gdLst/>
                <a:ahLst/>
                <a:cxnLst/>
                <a:rect l="l" t="t" r="r" b="b"/>
                <a:pathLst>
                  <a:path w="124" h="1262" extrusionOk="0">
                    <a:moveTo>
                      <a:pt x="124" y="1"/>
                    </a:moveTo>
                    <a:cubicBezTo>
                      <a:pt x="123" y="4"/>
                      <a:pt x="123" y="8"/>
                      <a:pt x="123" y="11"/>
                    </a:cubicBezTo>
                    <a:lnTo>
                      <a:pt x="123" y="11"/>
                    </a:lnTo>
                    <a:cubicBezTo>
                      <a:pt x="123" y="8"/>
                      <a:pt x="123" y="4"/>
                      <a:pt x="124" y="1"/>
                    </a:cubicBezTo>
                    <a:close/>
                    <a:moveTo>
                      <a:pt x="123" y="11"/>
                    </a:moveTo>
                    <a:lnTo>
                      <a:pt x="123" y="11"/>
                    </a:lnTo>
                    <a:cubicBezTo>
                      <a:pt x="112" y="104"/>
                      <a:pt x="98" y="202"/>
                      <a:pt x="88" y="296"/>
                    </a:cubicBezTo>
                    <a:cubicBezTo>
                      <a:pt x="55" y="621"/>
                      <a:pt x="24" y="943"/>
                      <a:pt x="0" y="1261"/>
                    </a:cubicBezTo>
                    <a:cubicBezTo>
                      <a:pt x="32" y="854"/>
                      <a:pt x="77" y="434"/>
                      <a:pt x="123" y="11"/>
                    </a:cubicBezTo>
                    <a:close/>
                  </a:path>
                </a:pathLst>
              </a:custGeom>
              <a:solidFill>
                <a:srgbClr val="F6C91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321;p29">
                <a:extLst>
                  <a:ext uri="{FF2B5EF4-FFF2-40B4-BE49-F238E27FC236}">
                    <a16:creationId xmlns:a16="http://schemas.microsoft.com/office/drawing/2014/main" id="{93236EC2-1B70-C9BF-59BC-962E506780FB}"/>
                  </a:ext>
                </a:extLst>
              </p:cNvPr>
              <p:cNvSpPr/>
              <p:nvPr/>
            </p:nvSpPr>
            <p:spPr>
              <a:xfrm>
                <a:off x="5278398" y="1410178"/>
                <a:ext cx="1869" cy="13408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320" extrusionOk="0">
                    <a:moveTo>
                      <a:pt x="184" y="1"/>
                    </a:moveTo>
                    <a:lnTo>
                      <a:pt x="184" y="1"/>
                    </a:lnTo>
                    <a:cubicBezTo>
                      <a:pt x="136" y="289"/>
                      <a:pt x="95" y="574"/>
                      <a:pt x="55" y="858"/>
                    </a:cubicBezTo>
                    <a:cubicBezTo>
                      <a:pt x="33" y="1014"/>
                      <a:pt x="19" y="1165"/>
                      <a:pt x="0" y="1320"/>
                    </a:cubicBezTo>
                    <a:cubicBezTo>
                      <a:pt x="55" y="885"/>
                      <a:pt x="112" y="449"/>
                      <a:pt x="184" y="1"/>
                    </a:cubicBezTo>
                    <a:close/>
                  </a:path>
                </a:pathLst>
              </a:custGeom>
              <a:solidFill>
                <a:srgbClr val="F6C91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322;p29">
                <a:extLst>
                  <a:ext uri="{FF2B5EF4-FFF2-40B4-BE49-F238E27FC236}">
                    <a16:creationId xmlns:a16="http://schemas.microsoft.com/office/drawing/2014/main" id="{8AB756F4-9B14-6BDD-DC1A-CB42880817CE}"/>
                  </a:ext>
                </a:extLst>
              </p:cNvPr>
              <p:cNvSpPr/>
              <p:nvPr/>
            </p:nvSpPr>
            <p:spPr>
              <a:xfrm>
                <a:off x="5269408" y="1550318"/>
                <a:ext cx="30" cy="10"/>
              </a:xfrm>
              <a:custGeom>
                <a:avLst/>
                <a:gdLst/>
                <a:ahLst/>
                <a:cxnLst/>
                <a:rect l="l" t="t" r="r" b="b"/>
                <a:pathLst>
                  <a:path w="3" h="1" extrusionOk="0">
                    <a:moveTo>
                      <a:pt x="2" y="1"/>
                    </a:moveTo>
                    <a:lnTo>
                      <a:pt x="2" y="1"/>
                    </a:lnTo>
                    <a:lnTo>
                      <a:pt x="1" y="1"/>
                    </a:lnTo>
                    <a:lnTo>
                      <a:pt x="1" y="1"/>
                    </a:lnTo>
                    <a:cubicBezTo>
                      <a:pt x="1" y="1"/>
                      <a:pt x="2" y="1"/>
                      <a:pt x="2" y="1"/>
                    </a:cubicBezTo>
                    <a:close/>
                  </a:path>
                </a:pathLst>
              </a:custGeom>
              <a:solidFill>
                <a:srgbClr val="F6C91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323;p29">
                <a:extLst>
                  <a:ext uri="{FF2B5EF4-FFF2-40B4-BE49-F238E27FC236}">
                    <a16:creationId xmlns:a16="http://schemas.microsoft.com/office/drawing/2014/main" id="{B4F2DB32-EF85-8B77-C8F0-6D4D19728C41}"/>
                  </a:ext>
                </a:extLst>
              </p:cNvPr>
              <p:cNvSpPr/>
              <p:nvPr/>
            </p:nvSpPr>
            <p:spPr>
              <a:xfrm>
                <a:off x="5275340" y="1536187"/>
                <a:ext cx="41" cy="955"/>
              </a:xfrm>
              <a:custGeom>
                <a:avLst/>
                <a:gdLst/>
                <a:ahLst/>
                <a:cxnLst/>
                <a:rect l="l" t="t" r="r" b="b"/>
                <a:pathLst>
                  <a:path w="4" h="94" extrusionOk="0">
                    <a:moveTo>
                      <a:pt x="4" y="1"/>
                    </a:moveTo>
                    <a:lnTo>
                      <a:pt x="4" y="1"/>
                    </a:lnTo>
                    <a:cubicBezTo>
                      <a:pt x="2" y="30"/>
                      <a:pt x="2" y="64"/>
                      <a:pt x="1" y="93"/>
                    </a:cubicBezTo>
                    <a:cubicBezTo>
                      <a:pt x="2" y="64"/>
                      <a:pt x="2" y="31"/>
                      <a:pt x="4" y="1"/>
                    </a:cubicBezTo>
                    <a:close/>
                  </a:path>
                </a:pathLst>
              </a:custGeom>
              <a:solidFill>
                <a:srgbClr val="F6C91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324;p29">
                <a:extLst>
                  <a:ext uri="{FF2B5EF4-FFF2-40B4-BE49-F238E27FC236}">
                    <a16:creationId xmlns:a16="http://schemas.microsoft.com/office/drawing/2014/main" id="{CB3A31E6-95FD-2244-10AE-F1AF57A04BDF}"/>
                  </a:ext>
                </a:extLst>
              </p:cNvPr>
              <p:cNvSpPr/>
              <p:nvPr/>
            </p:nvSpPr>
            <p:spPr>
              <a:xfrm>
                <a:off x="5275493" y="1529767"/>
                <a:ext cx="10" cy="1026"/>
              </a:xfrm>
              <a:custGeom>
                <a:avLst/>
                <a:gdLst/>
                <a:ahLst/>
                <a:cxnLst/>
                <a:rect l="l" t="t" r="r" b="b"/>
                <a:pathLst>
                  <a:path w="1" h="101" extrusionOk="0">
                    <a:moveTo>
                      <a:pt x="1" y="100"/>
                    </a:moveTo>
                    <a:cubicBezTo>
                      <a:pt x="1" y="68"/>
                      <a:pt x="1" y="35"/>
                      <a:pt x="1" y="1"/>
                    </a:cubicBezTo>
                    <a:cubicBezTo>
                      <a:pt x="1" y="37"/>
                      <a:pt x="1" y="68"/>
                      <a:pt x="1" y="100"/>
                    </a:cubicBezTo>
                    <a:close/>
                  </a:path>
                </a:pathLst>
              </a:custGeom>
              <a:solidFill>
                <a:srgbClr val="F6C91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325;p29">
                <a:extLst>
                  <a:ext uri="{FF2B5EF4-FFF2-40B4-BE49-F238E27FC236}">
                    <a16:creationId xmlns:a16="http://schemas.microsoft.com/office/drawing/2014/main" id="{A1F0C4EB-04A3-01BA-4306-031C8721ACBE}"/>
                  </a:ext>
                </a:extLst>
              </p:cNvPr>
              <p:cNvSpPr/>
              <p:nvPr/>
            </p:nvSpPr>
            <p:spPr>
              <a:xfrm>
                <a:off x="5275320" y="1520157"/>
                <a:ext cx="61" cy="2194"/>
              </a:xfrm>
              <a:custGeom>
                <a:avLst/>
                <a:gdLst/>
                <a:ahLst/>
                <a:cxnLst/>
                <a:rect l="l" t="t" r="r" b="b"/>
                <a:pathLst>
                  <a:path w="6" h="216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3" y="71"/>
                      <a:pt x="6" y="146"/>
                      <a:pt x="6" y="215"/>
                    </a:cubicBezTo>
                    <a:cubicBezTo>
                      <a:pt x="6" y="145"/>
                      <a:pt x="4" y="72"/>
                      <a:pt x="1" y="0"/>
                    </a:cubicBezTo>
                    <a:close/>
                  </a:path>
                </a:pathLst>
              </a:custGeom>
              <a:solidFill>
                <a:srgbClr val="F6C91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8" name="Google Shape;326;p29">
                <a:extLst>
                  <a:ext uri="{FF2B5EF4-FFF2-40B4-BE49-F238E27FC236}">
                    <a16:creationId xmlns:a16="http://schemas.microsoft.com/office/drawing/2014/main" id="{BDE064F6-7FAE-20A2-A97F-848BBC82FFFA}"/>
                  </a:ext>
                </a:extLst>
              </p:cNvPr>
              <p:cNvGrpSpPr/>
              <p:nvPr/>
            </p:nvGrpSpPr>
            <p:grpSpPr>
              <a:xfrm>
                <a:off x="5114506" y="1158926"/>
                <a:ext cx="346681" cy="395334"/>
                <a:chOff x="5116086" y="1135127"/>
                <a:chExt cx="353540" cy="403114"/>
              </a:xfrm>
            </p:grpSpPr>
            <p:sp>
              <p:nvSpPr>
                <p:cNvPr id="1066" name="Google Shape;327;p29">
                  <a:extLst>
                    <a:ext uri="{FF2B5EF4-FFF2-40B4-BE49-F238E27FC236}">
                      <a16:creationId xmlns:a16="http://schemas.microsoft.com/office/drawing/2014/main" id="{95354461-F529-0240-7A06-0913D19E8A7E}"/>
                    </a:ext>
                  </a:extLst>
                </p:cNvPr>
                <p:cNvSpPr/>
                <p:nvPr/>
              </p:nvSpPr>
              <p:spPr>
                <a:xfrm>
                  <a:off x="5116086" y="1337289"/>
                  <a:ext cx="140562" cy="1125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571" h="10862" extrusionOk="0">
                      <a:moveTo>
                        <a:pt x="11968" y="1"/>
                      </a:moveTo>
                      <a:lnTo>
                        <a:pt x="9116" y="1349"/>
                      </a:lnTo>
                      <a:cubicBezTo>
                        <a:pt x="9116" y="1349"/>
                        <a:pt x="10010" y="2965"/>
                        <a:pt x="8419" y="4945"/>
                      </a:cubicBezTo>
                      <a:cubicBezTo>
                        <a:pt x="6827" y="6925"/>
                        <a:pt x="4568" y="7275"/>
                        <a:pt x="3559" y="7400"/>
                      </a:cubicBezTo>
                      <a:cubicBezTo>
                        <a:pt x="2549" y="7526"/>
                        <a:pt x="0" y="8331"/>
                        <a:pt x="1865" y="10402"/>
                      </a:cubicBezTo>
                      <a:cubicBezTo>
                        <a:pt x="2157" y="10725"/>
                        <a:pt x="2569" y="10862"/>
                        <a:pt x="3058" y="10862"/>
                      </a:cubicBezTo>
                      <a:cubicBezTo>
                        <a:pt x="5701" y="10862"/>
                        <a:pt x="10575" y="6877"/>
                        <a:pt x="10575" y="6877"/>
                      </a:cubicBezTo>
                      <a:lnTo>
                        <a:pt x="13570" y="1718"/>
                      </a:lnTo>
                      <a:lnTo>
                        <a:pt x="11968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7" name="Google Shape;328;p29">
                  <a:extLst>
                    <a:ext uri="{FF2B5EF4-FFF2-40B4-BE49-F238E27FC236}">
                      <a16:creationId xmlns:a16="http://schemas.microsoft.com/office/drawing/2014/main" id="{C090BEF5-B217-7134-320D-C71C0B5D598D}"/>
                    </a:ext>
                  </a:extLst>
                </p:cNvPr>
                <p:cNvSpPr/>
                <p:nvPr/>
              </p:nvSpPr>
              <p:spPr>
                <a:xfrm>
                  <a:off x="5128382" y="1321315"/>
                  <a:ext cx="163576" cy="1351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93" h="13051" extrusionOk="0">
                      <a:moveTo>
                        <a:pt x="13818" y="1"/>
                      </a:moveTo>
                      <a:cubicBezTo>
                        <a:pt x="11946" y="1"/>
                        <a:pt x="8195" y="1352"/>
                        <a:pt x="8195" y="1352"/>
                      </a:cubicBezTo>
                      <a:cubicBezTo>
                        <a:pt x="8195" y="1352"/>
                        <a:pt x="10312" y="5127"/>
                        <a:pt x="7218" y="7836"/>
                      </a:cubicBezTo>
                      <a:cubicBezTo>
                        <a:pt x="4125" y="10548"/>
                        <a:pt x="0" y="8827"/>
                        <a:pt x="301" y="11125"/>
                      </a:cubicBezTo>
                      <a:cubicBezTo>
                        <a:pt x="451" y="12271"/>
                        <a:pt x="2034" y="13050"/>
                        <a:pt x="4125" y="13050"/>
                      </a:cubicBezTo>
                      <a:cubicBezTo>
                        <a:pt x="6223" y="13050"/>
                        <a:pt x="8832" y="12265"/>
                        <a:pt x="11015" y="10275"/>
                      </a:cubicBezTo>
                      <a:cubicBezTo>
                        <a:pt x="15371" y="6305"/>
                        <a:pt x="15097" y="2885"/>
                        <a:pt x="15097" y="2885"/>
                      </a:cubicBezTo>
                      <a:cubicBezTo>
                        <a:pt x="15097" y="2885"/>
                        <a:pt x="15792" y="866"/>
                        <a:pt x="14631" y="158"/>
                      </a:cubicBezTo>
                      <a:cubicBezTo>
                        <a:pt x="14449" y="47"/>
                        <a:pt x="14166" y="1"/>
                        <a:pt x="13818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8" name="Google Shape;329;p29">
                  <a:extLst>
                    <a:ext uri="{FF2B5EF4-FFF2-40B4-BE49-F238E27FC236}">
                      <a16:creationId xmlns:a16="http://schemas.microsoft.com/office/drawing/2014/main" id="{ECBC0B1C-2006-D99B-8EEF-0CEFF9A018AA}"/>
                    </a:ext>
                  </a:extLst>
                </p:cNvPr>
                <p:cNvSpPr/>
                <p:nvPr/>
              </p:nvSpPr>
              <p:spPr>
                <a:xfrm>
                  <a:off x="5290807" y="1228522"/>
                  <a:ext cx="76987" cy="1319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33" h="12739" extrusionOk="0">
                      <a:moveTo>
                        <a:pt x="5166" y="0"/>
                      </a:moveTo>
                      <a:cubicBezTo>
                        <a:pt x="3644" y="0"/>
                        <a:pt x="1" y="12364"/>
                        <a:pt x="1" y="12364"/>
                      </a:cubicBezTo>
                      <a:cubicBezTo>
                        <a:pt x="1" y="12364"/>
                        <a:pt x="727" y="12738"/>
                        <a:pt x="1706" y="12738"/>
                      </a:cubicBezTo>
                      <a:cubicBezTo>
                        <a:pt x="2863" y="12738"/>
                        <a:pt x="4372" y="12215"/>
                        <a:pt x="5448" y="9930"/>
                      </a:cubicBezTo>
                      <a:cubicBezTo>
                        <a:pt x="7433" y="5716"/>
                        <a:pt x="6737" y="1572"/>
                        <a:pt x="5391" y="109"/>
                      </a:cubicBezTo>
                      <a:cubicBezTo>
                        <a:pt x="5323" y="35"/>
                        <a:pt x="5248" y="0"/>
                        <a:pt x="5166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9" name="Google Shape;330;p29">
                  <a:extLst>
                    <a:ext uri="{FF2B5EF4-FFF2-40B4-BE49-F238E27FC236}">
                      <a16:creationId xmlns:a16="http://schemas.microsoft.com/office/drawing/2014/main" id="{5B1B4C22-FF38-71EE-77DB-11BFAFFF885A}"/>
                    </a:ext>
                  </a:extLst>
                </p:cNvPr>
                <p:cNvSpPr/>
                <p:nvPr/>
              </p:nvSpPr>
              <p:spPr>
                <a:xfrm>
                  <a:off x="5293852" y="1217200"/>
                  <a:ext cx="72451" cy="1356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95" h="13099" extrusionOk="0">
                      <a:moveTo>
                        <a:pt x="3011" y="0"/>
                      </a:moveTo>
                      <a:lnTo>
                        <a:pt x="0" y="12780"/>
                      </a:lnTo>
                      <a:cubicBezTo>
                        <a:pt x="0" y="12780"/>
                        <a:pt x="594" y="13098"/>
                        <a:pt x="1411" y="13098"/>
                      </a:cubicBezTo>
                      <a:cubicBezTo>
                        <a:pt x="2669" y="13098"/>
                        <a:pt x="4457" y="12343"/>
                        <a:pt x="5415" y="8504"/>
                      </a:cubicBezTo>
                      <a:cubicBezTo>
                        <a:pt x="6995" y="2173"/>
                        <a:pt x="3011" y="0"/>
                        <a:pt x="3011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0" name="Google Shape;331;p29">
                  <a:extLst>
                    <a:ext uri="{FF2B5EF4-FFF2-40B4-BE49-F238E27FC236}">
                      <a16:creationId xmlns:a16="http://schemas.microsoft.com/office/drawing/2014/main" id="{A4F8591E-CE6D-FB7A-701C-1BBBB5326F55}"/>
                    </a:ext>
                  </a:extLst>
                </p:cNvPr>
                <p:cNvSpPr/>
                <p:nvPr/>
              </p:nvSpPr>
              <p:spPr>
                <a:xfrm>
                  <a:off x="5162607" y="1135127"/>
                  <a:ext cx="290663" cy="4031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063" h="38920" extrusionOk="0">
                      <a:moveTo>
                        <a:pt x="20536" y="0"/>
                      </a:moveTo>
                      <a:cubicBezTo>
                        <a:pt x="17538" y="0"/>
                        <a:pt x="13221" y="929"/>
                        <a:pt x="8945" y="5100"/>
                      </a:cubicBezTo>
                      <a:cubicBezTo>
                        <a:pt x="1231" y="12625"/>
                        <a:pt x="0" y="25027"/>
                        <a:pt x="5231" y="33995"/>
                      </a:cubicBezTo>
                      <a:cubicBezTo>
                        <a:pt x="5231" y="33995"/>
                        <a:pt x="7451" y="38242"/>
                        <a:pt x="9766" y="38901"/>
                      </a:cubicBezTo>
                      <a:cubicBezTo>
                        <a:pt x="9766" y="38901"/>
                        <a:pt x="9819" y="38920"/>
                        <a:pt x="9912" y="38920"/>
                      </a:cubicBezTo>
                      <a:cubicBezTo>
                        <a:pt x="10144" y="38920"/>
                        <a:pt x="10623" y="38805"/>
                        <a:pt x="11144" y="38005"/>
                      </a:cubicBezTo>
                      <a:cubicBezTo>
                        <a:pt x="11873" y="36883"/>
                        <a:pt x="9814" y="27449"/>
                        <a:pt x="13750" y="17478"/>
                      </a:cubicBezTo>
                      <a:cubicBezTo>
                        <a:pt x="17688" y="7508"/>
                        <a:pt x="25206" y="3127"/>
                        <a:pt x="25206" y="3127"/>
                      </a:cubicBezTo>
                      <a:lnTo>
                        <a:pt x="28062" y="3441"/>
                      </a:lnTo>
                      <a:lnTo>
                        <a:pt x="28035" y="692"/>
                      </a:lnTo>
                      <a:lnTo>
                        <a:pt x="24506" y="601"/>
                      </a:lnTo>
                      <a:cubicBezTo>
                        <a:pt x="24506" y="601"/>
                        <a:pt x="22947" y="0"/>
                        <a:pt x="20536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1" name="Google Shape;332;p29">
                  <a:extLst>
                    <a:ext uri="{FF2B5EF4-FFF2-40B4-BE49-F238E27FC236}">
                      <a16:creationId xmlns:a16="http://schemas.microsoft.com/office/drawing/2014/main" id="{13B83661-AC11-F1F8-89F0-B34EB9BBD22D}"/>
                    </a:ext>
                  </a:extLst>
                </p:cNvPr>
                <p:cNvSpPr/>
                <p:nvPr/>
              </p:nvSpPr>
              <p:spPr>
                <a:xfrm>
                  <a:off x="5214846" y="1153473"/>
                  <a:ext cx="238430" cy="3807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020" h="36758" extrusionOk="0">
                      <a:moveTo>
                        <a:pt x="19854" y="1"/>
                      </a:moveTo>
                      <a:cubicBezTo>
                        <a:pt x="19854" y="1"/>
                        <a:pt x="6284" y="2057"/>
                        <a:pt x="3030" y="14017"/>
                      </a:cubicBezTo>
                      <a:cubicBezTo>
                        <a:pt x="1" y="25150"/>
                        <a:pt x="4972" y="35394"/>
                        <a:pt x="5675" y="36758"/>
                      </a:cubicBezTo>
                      <a:cubicBezTo>
                        <a:pt x="5810" y="36629"/>
                        <a:pt x="5953" y="36459"/>
                        <a:pt x="6101" y="36234"/>
                      </a:cubicBezTo>
                      <a:cubicBezTo>
                        <a:pt x="6830" y="35112"/>
                        <a:pt x="4771" y="25678"/>
                        <a:pt x="8707" y="15707"/>
                      </a:cubicBezTo>
                      <a:cubicBezTo>
                        <a:pt x="12645" y="5737"/>
                        <a:pt x="20163" y="1354"/>
                        <a:pt x="20163" y="1354"/>
                      </a:cubicBezTo>
                      <a:lnTo>
                        <a:pt x="23019" y="1670"/>
                      </a:lnTo>
                      <a:lnTo>
                        <a:pt x="23005" y="222"/>
                      </a:lnTo>
                      <a:lnTo>
                        <a:pt x="19854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2" name="Google Shape;333;p29">
                  <a:extLst>
                    <a:ext uri="{FF2B5EF4-FFF2-40B4-BE49-F238E27FC236}">
                      <a16:creationId xmlns:a16="http://schemas.microsoft.com/office/drawing/2014/main" id="{C15FFE68-01A2-9913-5F04-1977FC8BD92E}"/>
                    </a:ext>
                  </a:extLst>
                </p:cNvPr>
                <p:cNvSpPr/>
                <p:nvPr/>
              </p:nvSpPr>
              <p:spPr>
                <a:xfrm>
                  <a:off x="5237045" y="1153473"/>
                  <a:ext cx="216234" cy="1991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877" h="19226" extrusionOk="0">
                      <a:moveTo>
                        <a:pt x="5433" y="19133"/>
                      </a:moveTo>
                      <a:cubicBezTo>
                        <a:pt x="5432" y="19134"/>
                        <a:pt x="5431" y="19136"/>
                        <a:pt x="5431" y="19138"/>
                      </a:cubicBezTo>
                      <a:cubicBezTo>
                        <a:pt x="5431" y="19136"/>
                        <a:pt x="5432" y="19134"/>
                        <a:pt x="5433" y="19133"/>
                      </a:cubicBezTo>
                      <a:close/>
                      <a:moveTo>
                        <a:pt x="17711" y="1"/>
                      </a:moveTo>
                      <a:cubicBezTo>
                        <a:pt x="17711" y="1"/>
                        <a:pt x="4143" y="2057"/>
                        <a:pt x="887" y="14017"/>
                      </a:cubicBezTo>
                      <a:cubicBezTo>
                        <a:pt x="406" y="15788"/>
                        <a:pt x="128" y="17534"/>
                        <a:pt x="1" y="19226"/>
                      </a:cubicBezTo>
                      <a:cubicBezTo>
                        <a:pt x="2948" y="18192"/>
                        <a:pt x="4409" y="16306"/>
                        <a:pt x="4409" y="16306"/>
                      </a:cubicBezTo>
                      <a:cubicBezTo>
                        <a:pt x="4619" y="18429"/>
                        <a:pt x="5347" y="18867"/>
                        <a:pt x="5484" y="18932"/>
                      </a:cubicBezTo>
                      <a:cubicBezTo>
                        <a:pt x="5466" y="18999"/>
                        <a:pt x="5451" y="19066"/>
                        <a:pt x="5433" y="19133"/>
                      </a:cubicBezTo>
                      <a:lnTo>
                        <a:pt x="5433" y="19133"/>
                      </a:lnTo>
                      <a:cubicBezTo>
                        <a:pt x="5741" y="18004"/>
                        <a:pt x="6110" y="16861"/>
                        <a:pt x="6564" y="15707"/>
                      </a:cubicBezTo>
                      <a:cubicBezTo>
                        <a:pt x="10502" y="5737"/>
                        <a:pt x="18022" y="1356"/>
                        <a:pt x="18022" y="1356"/>
                      </a:cubicBezTo>
                      <a:lnTo>
                        <a:pt x="20876" y="1670"/>
                      </a:lnTo>
                      <a:lnTo>
                        <a:pt x="20862" y="224"/>
                      </a:lnTo>
                      <a:lnTo>
                        <a:pt x="17711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3" name="Google Shape;334;p29">
                  <a:extLst>
                    <a:ext uri="{FF2B5EF4-FFF2-40B4-BE49-F238E27FC236}">
                      <a16:creationId xmlns:a16="http://schemas.microsoft.com/office/drawing/2014/main" id="{6A94C9B4-EB01-2306-3811-743AEAFFAC15}"/>
                    </a:ext>
                  </a:extLst>
                </p:cNvPr>
                <p:cNvSpPr/>
                <p:nvPr/>
              </p:nvSpPr>
              <p:spPr>
                <a:xfrm>
                  <a:off x="5288766" y="1358472"/>
                  <a:ext cx="2776" cy="117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8" h="1131" extrusionOk="0">
                      <a:moveTo>
                        <a:pt x="268" y="1"/>
                      </a:moveTo>
                      <a:cubicBezTo>
                        <a:pt x="223" y="174"/>
                        <a:pt x="174" y="349"/>
                        <a:pt x="132" y="521"/>
                      </a:cubicBezTo>
                      <a:cubicBezTo>
                        <a:pt x="86" y="713"/>
                        <a:pt x="50" y="898"/>
                        <a:pt x="9" y="1087"/>
                      </a:cubicBezTo>
                      <a:lnTo>
                        <a:pt x="9" y="1087"/>
                      </a:lnTo>
                      <a:cubicBezTo>
                        <a:pt x="88" y="727"/>
                        <a:pt x="176" y="366"/>
                        <a:pt x="268" y="1"/>
                      </a:cubicBezTo>
                      <a:close/>
                      <a:moveTo>
                        <a:pt x="9" y="1087"/>
                      </a:moveTo>
                      <a:cubicBezTo>
                        <a:pt x="6" y="1102"/>
                        <a:pt x="3" y="1116"/>
                        <a:pt x="0" y="1131"/>
                      </a:cubicBezTo>
                      <a:cubicBezTo>
                        <a:pt x="3" y="1116"/>
                        <a:pt x="6" y="1102"/>
                        <a:pt x="9" y="1087"/>
                      </a:cubicBezTo>
                      <a:close/>
                    </a:path>
                  </a:pathLst>
                </a:custGeom>
                <a:solidFill>
                  <a:srgbClr val="F6C91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4" name="Google Shape;335;p29">
                  <a:extLst>
                    <a:ext uri="{FF2B5EF4-FFF2-40B4-BE49-F238E27FC236}">
                      <a16:creationId xmlns:a16="http://schemas.microsoft.com/office/drawing/2014/main" id="{B27459FD-EAE6-9532-861D-3A3E03A72DB4}"/>
                    </a:ext>
                  </a:extLst>
                </p:cNvPr>
                <p:cNvSpPr/>
                <p:nvPr/>
              </p:nvSpPr>
              <p:spPr>
                <a:xfrm>
                  <a:off x="5284674" y="1375077"/>
                  <a:ext cx="3035" cy="162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" h="1570" extrusionOk="0">
                      <a:moveTo>
                        <a:pt x="0" y="1570"/>
                      </a:moveTo>
                      <a:cubicBezTo>
                        <a:pt x="84" y="1054"/>
                        <a:pt x="184" y="529"/>
                        <a:pt x="292" y="0"/>
                      </a:cubicBezTo>
                      <a:cubicBezTo>
                        <a:pt x="184" y="529"/>
                        <a:pt x="84" y="1054"/>
                        <a:pt x="0" y="1570"/>
                      </a:cubicBezTo>
                      <a:close/>
                    </a:path>
                  </a:pathLst>
                </a:custGeom>
                <a:solidFill>
                  <a:srgbClr val="F6C91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5" name="Google Shape;336;p29">
                  <a:extLst>
                    <a:ext uri="{FF2B5EF4-FFF2-40B4-BE49-F238E27FC236}">
                      <a16:creationId xmlns:a16="http://schemas.microsoft.com/office/drawing/2014/main" id="{147E3B0C-3F45-EC9A-E9D1-BC1D975929B2}"/>
                    </a:ext>
                  </a:extLst>
                </p:cNvPr>
                <p:cNvSpPr/>
                <p:nvPr/>
              </p:nvSpPr>
              <p:spPr>
                <a:xfrm>
                  <a:off x="5183324" y="1356007"/>
                  <a:ext cx="65449" cy="1720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19" h="16615" extrusionOk="0">
                      <a:moveTo>
                        <a:pt x="4088" y="0"/>
                      </a:moveTo>
                      <a:cubicBezTo>
                        <a:pt x="3228" y="208"/>
                        <a:pt x="2267" y="337"/>
                        <a:pt x="1203" y="337"/>
                      </a:cubicBezTo>
                      <a:cubicBezTo>
                        <a:pt x="836" y="337"/>
                        <a:pt x="456" y="321"/>
                        <a:pt x="64" y="289"/>
                      </a:cubicBezTo>
                      <a:lnTo>
                        <a:pt x="64" y="289"/>
                      </a:lnTo>
                      <a:cubicBezTo>
                        <a:pt x="1" y="4611"/>
                        <a:pt x="1053" y="8939"/>
                        <a:pt x="3231" y="12672"/>
                      </a:cubicBezTo>
                      <a:cubicBezTo>
                        <a:pt x="3231" y="12672"/>
                        <a:pt x="4527" y="15152"/>
                        <a:pt x="6173" y="16615"/>
                      </a:cubicBezTo>
                      <a:lnTo>
                        <a:pt x="6319" y="16572"/>
                      </a:lnTo>
                      <a:cubicBezTo>
                        <a:pt x="6319" y="16572"/>
                        <a:pt x="1347" y="11616"/>
                        <a:pt x="4088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6" name="Google Shape;337;p29">
                  <a:extLst>
                    <a:ext uri="{FF2B5EF4-FFF2-40B4-BE49-F238E27FC236}">
                      <a16:creationId xmlns:a16="http://schemas.microsoft.com/office/drawing/2014/main" id="{EA3A77CC-1516-86C4-12BD-B4FF70F78FE2}"/>
                    </a:ext>
                  </a:extLst>
                </p:cNvPr>
                <p:cNvSpPr/>
                <p:nvPr/>
              </p:nvSpPr>
              <p:spPr>
                <a:xfrm>
                  <a:off x="5437973" y="1142285"/>
                  <a:ext cx="31653" cy="284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56" h="2751" extrusionOk="0">
                      <a:moveTo>
                        <a:pt x="1452" y="1"/>
                      </a:moveTo>
                      <a:cubicBezTo>
                        <a:pt x="1" y="1519"/>
                        <a:pt x="1479" y="2750"/>
                        <a:pt x="1479" y="2750"/>
                      </a:cubicBezTo>
                      <a:cubicBezTo>
                        <a:pt x="3056" y="1359"/>
                        <a:pt x="1452" y="1"/>
                        <a:pt x="145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7" name="Google Shape;338;p29">
                  <a:extLst>
                    <a:ext uri="{FF2B5EF4-FFF2-40B4-BE49-F238E27FC236}">
                      <a16:creationId xmlns:a16="http://schemas.microsoft.com/office/drawing/2014/main" id="{A1477EE0-81E4-A394-181A-97434C24F1C5}"/>
                    </a:ext>
                  </a:extLst>
                </p:cNvPr>
                <p:cNvSpPr/>
                <p:nvPr/>
              </p:nvSpPr>
              <p:spPr>
                <a:xfrm>
                  <a:off x="5135488" y="1175040"/>
                  <a:ext cx="147222" cy="1899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14" h="18338" extrusionOk="0">
                      <a:moveTo>
                        <a:pt x="6253" y="0"/>
                      </a:moveTo>
                      <a:cubicBezTo>
                        <a:pt x="5890" y="0"/>
                        <a:pt x="5438" y="170"/>
                        <a:pt x="4914" y="548"/>
                      </a:cubicBezTo>
                      <a:cubicBezTo>
                        <a:pt x="2943" y="1967"/>
                        <a:pt x="1" y="6009"/>
                        <a:pt x="16" y="11904"/>
                      </a:cubicBezTo>
                      <a:cubicBezTo>
                        <a:pt x="28" y="16932"/>
                        <a:pt x="2757" y="18337"/>
                        <a:pt x="5249" y="18337"/>
                      </a:cubicBezTo>
                      <a:cubicBezTo>
                        <a:pt x="5680" y="18337"/>
                        <a:pt x="6104" y="18295"/>
                        <a:pt x="6506" y="18222"/>
                      </a:cubicBezTo>
                      <a:cubicBezTo>
                        <a:pt x="9230" y="17729"/>
                        <a:pt x="11575" y="17498"/>
                        <a:pt x="14213" y="14224"/>
                      </a:cubicBezTo>
                      <a:lnTo>
                        <a:pt x="14213" y="14224"/>
                      </a:lnTo>
                      <a:cubicBezTo>
                        <a:pt x="14213" y="14225"/>
                        <a:pt x="12679" y="15758"/>
                        <a:pt x="10977" y="15758"/>
                      </a:cubicBezTo>
                      <a:cubicBezTo>
                        <a:pt x="10197" y="15758"/>
                        <a:pt x="9383" y="15437"/>
                        <a:pt x="8665" y="14499"/>
                      </a:cubicBezTo>
                      <a:cubicBezTo>
                        <a:pt x="6376" y="11515"/>
                        <a:pt x="6029" y="5460"/>
                        <a:pt x="6927" y="3054"/>
                      </a:cubicBezTo>
                      <a:cubicBezTo>
                        <a:pt x="7586" y="1289"/>
                        <a:pt x="7255" y="0"/>
                        <a:pt x="6253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8" name="Google Shape;339;p29">
                  <a:extLst>
                    <a:ext uri="{FF2B5EF4-FFF2-40B4-BE49-F238E27FC236}">
                      <a16:creationId xmlns:a16="http://schemas.microsoft.com/office/drawing/2014/main" id="{B9BEEFE2-D8E6-7A51-7AE3-4FB06F5E819B}"/>
                    </a:ext>
                  </a:extLst>
                </p:cNvPr>
                <p:cNvSpPr/>
                <p:nvPr/>
              </p:nvSpPr>
              <p:spPr>
                <a:xfrm>
                  <a:off x="5137756" y="1190402"/>
                  <a:ext cx="117464" cy="1745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41" h="16854" extrusionOk="0">
                      <a:moveTo>
                        <a:pt x="5411" y="0"/>
                      </a:moveTo>
                      <a:cubicBezTo>
                        <a:pt x="5286" y="0"/>
                        <a:pt x="5131" y="23"/>
                        <a:pt x="4941" y="65"/>
                      </a:cubicBezTo>
                      <a:cubicBezTo>
                        <a:pt x="3536" y="369"/>
                        <a:pt x="0" y="5323"/>
                        <a:pt x="608" y="11031"/>
                      </a:cubicBezTo>
                      <a:cubicBezTo>
                        <a:pt x="948" y="14224"/>
                        <a:pt x="2327" y="15843"/>
                        <a:pt x="3474" y="16650"/>
                      </a:cubicBezTo>
                      <a:lnTo>
                        <a:pt x="3476" y="16650"/>
                      </a:lnTo>
                      <a:cubicBezTo>
                        <a:pt x="3989" y="16792"/>
                        <a:pt x="4518" y="16853"/>
                        <a:pt x="5037" y="16853"/>
                      </a:cubicBezTo>
                      <a:cubicBezTo>
                        <a:pt x="5465" y="16853"/>
                        <a:pt x="5887" y="16812"/>
                        <a:pt x="6287" y="16739"/>
                      </a:cubicBezTo>
                      <a:cubicBezTo>
                        <a:pt x="8071" y="16416"/>
                        <a:pt x="9692" y="16200"/>
                        <a:pt x="11341" y="15173"/>
                      </a:cubicBezTo>
                      <a:lnTo>
                        <a:pt x="11341" y="15173"/>
                      </a:lnTo>
                      <a:cubicBezTo>
                        <a:pt x="11031" y="15277"/>
                        <a:pt x="10678" y="15350"/>
                        <a:pt x="10300" y="15350"/>
                      </a:cubicBezTo>
                      <a:cubicBezTo>
                        <a:pt x="9624" y="15350"/>
                        <a:pt x="8867" y="15117"/>
                        <a:pt x="8126" y="14407"/>
                      </a:cubicBezTo>
                      <a:cubicBezTo>
                        <a:pt x="5968" y="12335"/>
                        <a:pt x="4954" y="7409"/>
                        <a:pt x="5389" y="3932"/>
                      </a:cubicBezTo>
                      <a:cubicBezTo>
                        <a:pt x="5766" y="928"/>
                        <a:pt x="6206" y="0"/>
                        <a:pt x="5411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59" name="Google Shape;340;p29">
                <a:extLst>
                  <a:ext uri="{FF2B5EF4-FFF2-40B4-BE49-F238E27FC236}">
                    <a16:creationId xmlns:a16="http://schemas.microsoft.com/office/drawing/2014/main" id="{A42728A4-3422-9738-1A0C-F05B9E42EAD2}"/>
                  </a:ext>
                </a:extLst>
              </p:cNvPr>
              <p:cNvSpPr/>
              <p:nvPr/>
            </p:nvSpPr>
            <p:spPr>
              <a:xfrm>
                <a:off x="5446096" y="930522"/>
                <a:ext cx="382237" cy="207081"/>
              </a:xfrm>
              <a:custGeom>
                <a:avLst/>
                <a:gdLst/>
                <a:ahLst/>
                <a:cxnLst/>
                <a:rect l="l" t="t" r="r" b="b"/>
                <a:pathLst>
                  <a:path w="37631" h="20387" extrusionOk="0">
                    <a:moveTo>
                      <a:pt x="4836" y="0"/>
                    </a:moveTo>
                    <a:cubicBezTo>
                      <a:pt x="4223" y="0"/>
                      <a:pt x="3636" y="262"/>
                      <a:pt x="3201" y="840"/>
                    </a:cubicBezTo>
                    <a:cubicBezTo>
                      <a:pt x="1587" y="2990"/>
                      <a:pt x="3728" y="5198"/>
                      <a:pt x="3728" y="5198"/>
                    </a:cubicBezTo>
                    <a:cubicBezTo>
                      <a:pt x="3728" y="5198"/>
                      <a:pt x="3725" y="5198"/>
                      <a:pt x="3717" y="5198"/>
                    </a:cubicBezTo>
                    <a:cubicBezTo>
                      <a:pt x="3495" y="5198"/>
                      <a:pt x="1" y="5253"/>
                      <a:pt x="905" y="8715"/>
                    </a:cubicBezTo>
                    <a:cubicBezTo>
                      <a:pt x="1222" y="9926"/>
                      <a:pt x="1959" y="10326"/>
                      <a:pt x="2795" y="10326"/>
                    </a:cubicBezTo>
                    <a:cubicBezTo>
                      <a:pt x="4429" y="10326"/>
                      <a:pt x="6442" y="8799"/>
                      <a:pt x="6442" y="8799"/>
                    </a:cubicBezTo>
                    <a:lnTo>
                      <a:pt x="28859" y="17053"/>
                    </a:lnTo>
                    <a:cubicBezTo>
                      <a:pt x="28981" y="18498"/>
                      <a:pt x="30467" y="20387"/>
                      <a:pt x="31890" y="20387"/>
                    </a:cubicBezTo>
                    <a:cubicBezTo>
                      <a:pt x="32416" y="20387"/>
                      <a:pt x="32934" y="20129"/>
                      <a:pt x="33370" y="19495"/>
                    </a:cubicBezTo>
                    <a:cubicBezTo>
                      <a:pt x="34988" y="17147"/>
                      <a:pt x="33233" y="15538"/>
                      <a:pt x="33233" y="15538"/>
                    </a:cubicBezTo>
                    <a:cubicBezTo>
                      <a:pt x="35608" y="15377"/>
                      <a:pt x="37631" y="12442"/>
                      <a:pt x="35088" y="10623"/>
                    </a:cubicBezTo>
                    <a:cubicBezTo>
                      <a:pt x="34485" y="10192"/>
                      <a:pt x="33889" y="10028"/>
                      <a:pt x="33331" y="10028"/>
                    </a:cubicBezTo>
                    <a:cubicBezTo>
                      <a:pt x="31534" y="10028"/>
                      <a:pt x="30126" y="11733"/>
                      <a:pt x="30126" y="11733"/>
                    </a:cubicBezTo>
                    <a:lnTo>
                      <a:pt x="7889" y="4669"/>
                    </a:lnTo>
                    <a:cubicBezTo>
                      <a:pt x="8365" y="1930"/>
                      <a:pt x="6504" y="0"/>
                      <a:pt x="48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0" name="Google Shape;341;p29">
                <a:extLst>
                  <a:ext uri="{FF2B5EF4-FFF2-40B4-BE49-F238E27FC236}">
                    <a16:creationId xmlns:a16="http://schemas.microsoft.com/office/drawing/2014/main" id="{36953A58-AB9E-A84F-F037-ED4DC947574F}"/>
                  </a:ext>
                </a:extLst>
              </p:cNvPr>
              <p:cNvGrpSpPr/>
              <p:nvPr/>
            </p:nvGrpSpPr>
            <p:grpSpPr>
              <a:xfrm>
                <a:off x="5325849" y="2053440"/>
                <a:ext cx="299529" cy="314550"/>
                <a:chOff x="5331610" y="2047245"/>
                <a:chExt cx="305455" cy="320740"/>
              </a:xfrm>
            </p:grpSpPr>
            <p:sp>
              <p:nvSpPr>
                <p:cNvPr id="61" name="Google Shape;342;p29">
                  <a:extLst>
                    <a:ext uri="{FF2B5EF4-FFF2-40B4-BE49-F238E27FC236}">
                      <a16:creationId xmlns:a16="http://schemas.microsoft.com/office/drawing/2014/main" id="{F4786289-AFC1-A910-1447-B769A4C9B5FA}"/>
                    </a:ext>
                  </a:extLst>
                </p:cNvPr>
                <p:cNvSpPr/>
                <p:nvPr/>
              </p:nvSpPr>
              <p:spPr>
                <a:xfrm>
                  <a:off x="5524427" y="2047245"/>
                  <a:ext cx="112638" cy="1151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5" h="11118" extrusionOk="0">
                      <a:moveTo>
                        <a:pt x="6583" y="1"/>
                      </a:moveTo>
                      <a:cubicBezTo>
                        <a:pt x="6264" y="1"/>
                        <a:pt x="6087" y="70"/>
                        <a:pt x="6087" y="70"/>
                      </a:cubicBezTo>
                      <a:cubicBezTo>
                        <a:pt x="3358" y="6357"/>
                        <a:pt x="1" y="8449"/>
                        <a:pt x="1" y="8449"/>
                      </a:cubicBezTo>
                      <a:lnTo>
                        <a:pt x="931" y="10575"/>
                      </a:lnTo>
                      <a:lnTo>
                        <a:pt x="3033" y="11118"/>
                      </a:lnTo>
                      <a:cubicBezTo>
                        <a:pt x="3033" y="11118"/>
                        <a:pt x="4747" y="7580"/>
                        <a:pt x="10510" y="3962"/>
                      </a:cubicBezTo>
                      <a:cubicBezTo>
                        <a:pt x="10510" y="3962"/>
                        <a:pt x="10874" y="2694"/>
                        <a:pt x="9178" y="1200"/>
                      </a:cubicBezTo>
                      <a:cubicBezTo>
                        <a:pt x="8029" y="191"/>
                        <a:pt x="7112" y="1"/>
                        <a:pt x="6583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" name="Google Shape;343;p29">
                  <a:extLst>
                    <a:ext uri="{FF2B5EF4-FFF2-40B4-BE49-F238E27FC236}">
                      <a16:creationId xmlns:a16="http://schemas.microsoft.com/office/drawing/2014/main" id="{6A53A8BD-FC22-B1D4-499B-A35299C2DC34}"/>
                    </a:ext>
                  </a:extLst>
                </p:cNvPr>
                <p:cNvSpPr/>
                <p:nvPr/>
              </p:nvSpPr>
              <p:spPr>
                <a:xfrm>
                  <a:off x="5351623" y="2302111"/>
                  <a:ext cx="74916" cy="520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33" h="5030" extrusionOk="0">
                      <a:moveTo>
                        <a:pt x="1926" y="0"/>
                      </a:moveTo>
                      <a:cubicBezTo>
                        <a:pt x="1002" y="0"/>
                        <a:pt x="90" y="174"/>
                        <a:pt x="61" y="856"/>
                      </a:cubicBezTo>
                      <a:cubicBezTo>
                        <a:pt x="1" y="2252"/>
                        <a:pt x="612" y="2884"/>
                        <a:pt x="612" y="2884"/>
                      </a:cubicBezTo>
                      <a:cubicBezTo>
                        <a:pt x="1342" y="2639"/>
                        <a:pt x="1588" y="2201"/>
                        <a:pt x="1806" y="2112"/>
                      </a:cubicBezTo>
                      <a:cubicBezTo>
                        <a:pt x="1831" y="2102"/>
                        <a:pt x="1877" y="2096"/>
                        <a:pt x="1940" y="2096"/>
                      </a:cubicBezTo>
                      <a:cubicBezTo>
                        <a:pt x="2426" y="2096"/>
                        <a:pt x="3864" y="2416"/>
                        <a:pt x="3350" y="3331"/>
                      </a:cubicBezTo>
                      <a:cubicBezTo>
                        <a:pt x="2769" y="4361"/>
                        <a:pt x="2855" y="4902"/>
                        <a:pt x="2855" y="4902"/>
                      </a:cubicBezTo>
                      <a:cubicBezTo>
                        <a:pt x="3222" y="4999"/>
                        <a:pt x="3551" y="5030"/>
                        <a:pt x="3818" y="5030"/>
                      </a:cubicBezTo>
                      <a:cubicBezTo>
                        <a:pt x="4269" y="5030"/>
                        <a:pt x="4547" y="4943"/>
                        <a:pt x="4547" y="4943"/>
                      </a:cubicBezTo>
                      <a:lnTo>
                        <a:pt x="7232" y="3803"/>
                      </a:lnTo>
                      <a:lnTo>
                        <a:pt x="3870" y="190"/>
                      </a:lnTo>
                      <a:cubicBezTo>
                        <a:pt x="3870" y="190"/>
                        <a:pt x="2891" y="0"/>
                        <a:pt x="192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" name="Google Shape;344;p29">
                  <a:extLst>
                    <a:ext uri="{FF2B5EF4-FFF2-40B4-BE49-F238E27FC236}">
                      <a16:creationId xmlns:a16="http://schemas.microsoft.com/office/drawing/2014/main" id="{4DD44492-D2E6-23AB-531A-BF8ABDF11C67}"/>
                    </a:ext>
                  </a:extLst>
                </p:cNvPr>
                <p:cNvSpPr/>
                <p:nvPr/>
              </p:nvSpPr>
              <p:spPr>
                <a:xfrm>
                  <a:off x="5392581" y="2316614"/>
                  <a:ext cx="72140" cy="462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65" h="4469" extrusionOk="0">
                      <a:moveTo>
                        <a:pt x="5646" y="0"/>
                      </a:moveTo>
                      <a:cubicBezTo>
                        <a:pt x="4540" y="0"/>
                        <a:pt x="2940" y="553"/>
                        <a:pt x="1954" y="1519"/>
                      </a:cubicBezTo>
                      <a:cubicBezTo>
                        <a:pt x="270" y="3167"/>
                        <a:pt x="0" y="4376"/>
                        <a:pt x="0" y="4376"/>
                      </a:cubicBezTo>
                      <a:cubicBezTo>
                        <a:pt x="376" y="4442"/>
                        <a:pt x="775" y="4468"/>
                        <a:pt x="1174" y="4468"/>
                      </a:cubicBezTo>
                      <a:cubicBezTo>
                        <a:pt x="2881" y="4468"/>
                        <a:pt x="4597" y="3983"/>
                        <a:pt x="4597" y="3983"/>
                      </a:cubicBezTo>
                      <a:cubicBezTo>
                        <a:pt x="4597" y="3983"/>
                        <a:pt x="6605" y="2338"/>
                        <a:pt x="6859" y="882"/>
                      </a:cubicBezTo>
                      <a:cubicBezTo>
                        <a:pt x="6964" y="277"/>
                        <a:pt x="6429" y="0"/>
                        <a:pt x="564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0" name="Google Shape;345;p29">
                  <a:extLst>
                    <a:ext uri="{FF2B5EF4-FFF2-40B4-BE49-F238E27FC236}">
                      <a16:creationId xmlns:a16="http://schemas.microsoft.com/office/drawing/2014/main" id="{A7399619-E840-A400-885A-84C92CED8BCC}"/>
                    </a:ext>
                  </a:extLst>
                </p:cNvPr>
                <p:cNvSpPr/>
                <p:nvPr/>
              </p:nvSpPr>
              <p:spPr>
                <a:xfrm>
                  <a:off x="5342310" y="2247687"/>
                  <a:ext cx="47624" cy="75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98" h="7287" extrusionOk="0">
                      <a:moveTo>
                        <a:pt x="3420" y="1"/>
                      </a:moveTo>
                      <a:cubicBezTo>
                        <a:pt x="3348" y="1"/>
                        <a:pt x="3271" y="13"/>
                        <a:pt x="3189" y="38"/>
                      </a:cubicBezTo>
                      <a:cubicBezTo>
                        <a:pt x="1776" y="476"/>
                        <a:pt x="400" y="2676"/>
                        <a:pt x="400" y="2676"/>
                      </a:cubicBezTo>
                      <a:cubicBezTo>
                        <a:pt x="400" y="2676"/>
                        <a:pt x="0" y="5362"/>
                        <a:pt x="596" y="7287"/>
                      </a:cubicBezTo>
                      <a:cubicBezTo>
                        <a:pt x="596" y="7287"/>
                        <a:pt x="1762" y="6864"/>
                        <a:pt x="3182" y="4984"/>
                      </a:cubicBezTo>
                      <a:cubicBezTo>
                        <a:pt x="4520" y="3212"/>
                        <a:pt x="4598" y="1"/>
                        <a:pt x="3420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1" name="Google Shape;346;p29">
                  <a:extLst>
                    <a:ext uri="{FF2B5EF4-FFF2-40B4-BE49-F238E27FC236}">
                      <a16:creationId xmlns:a16="http://schemas.microsoft.com/office/drawing/2014/main" id="{A258A44C-DF06-D12C-0578-C6454C9A19F2}"/>
                    </a:ext>
                  </a:extLst>
                </p:cNvPr>
                <p:cNvSpPr/>
                <p:nvPr/>
              </p:nvSpPr>
              <p:spPr>
                <a:xfrm>
                  <a:off x="5357693" y="2229362"/>
                  <a:ext cx="129013" cy="1160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56" h="11204" extrusionOk="0">
                      <a:moveTo>
                        <a:pt x="8021" y="1"/>
                      </a:moveTo>
                      <a:cubicBezTo>
                        <a:pt x="6245" y="1"/>
                        <a:pt x="2808" y="409"/>
                        <a:pt x="1625" y="3418"/>
                      </a:cubicBezTo>
                      <a:cubicBezTo>
                        <a:pt x="1" y="7548"/>
                        <a:pt x="873" y="10697"/>
                        <a:pt x="873" y="10697"/>
                      </a:cubicBezTo>
                      <a:lnTo>
                        <a:pt x="1481" y="10484"/>
                      </a:lnTo>
                      <a:lnTo>
                        <a:pt x="1481" y="10484"/>
                      </a:lnTo>
                      <a:lnTo>
                        <a:pt x="1350" y="11165"/>
                      </a:lnTo>
                      <a:cubicBezTo>
                        <a:pt x="1596" y="11191"/>
                        <a:pt x="1846" y="11204"/>
                        <a:pt x="2099" y="11204"/>
                      </a:cubicBezTo>
                      <a:cubicBezTo>
                        <a:pt x="5101" y="11204"/>
                        <a:pt x="8498" y="9464"/>
                        <a:pt x="8498" y="9464"/>
                      </a:cubicBezTo>
                      <a:lnTo>
                        <a:pt x="12456" y="3744"/>
                      </a:lnTo>
                      <a:lnTo>
                        <a:pt x="9112" y="57"/>
                      </a:lnTo>
                      <a:cubicBezTo>
                        <a:pt x="9112" y="57"/>
                        <a:pt x="8681" y="1"/>
                        <a:pt x="802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2" name="Google Shape;347;p29">
                  <a:extLst>
                    <a:ext uri="{FF2B5EF4-FFF2-40B4-BE49-F238E27FC236}">
                      <a16:creationId xmlns:a16="http://schemas.microsoft.com/office/drawing/2014/main" id="{AD569838-5F96-4C44-8397-36C23E816640}"/>
                    </a:ext>
                  </a:extLst>
                </p:cNvPr>
                <p:cNvSpPr/>
                <p:nvPr/>
              </p:nvSpPr>
              <p:spPr>
                <a:xfrm>
                  <a:off x="5434721" y="2216621"/>
                  <a:ext cx="139629" cy="1513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81" h="14614" extrusionOk="0">
                      <a:moveTo>
                        <a:pt x="8684" y="1"/>
                      </a:moveTo>
                      <a:cubicBezTo>
                        <a:pt x="7649" y="1"/>
                        <a:pt x="6460" y="627"/>
                        <a:pt x="5164" y="2206"/>
                      </a:cubicBezTo>
                      <a:cubicBezTo>
                        <a:pt x="0" y="8501"/>
                        <a:pt x="175" y="13931"/>
                        <a:pt x="175" y="13931"/>
                      </a:cubicBezTo>
                      <a:lnTo>
                        <a:pt x="746" y="13921"/>
                      </a:lnTo>
                      <a:lnTo>
                        <a:pt x="418" y="14613"/>
                      </a:lnTo>
                      <a:cubicBezTo>
                        <a:pt x="9150" y="13980"/>
                        <a:pt x="10124" y="12127"/>
                        <a:pt x="10124" y="12127"/>
                      </a:cubicBezTo>
                      <a:cubicBezTo>
                        <a:pt x="10124" y="12127"/>
                        <a:pt x="11238" y="11285"/>
                        <a:pt x="12519" y="8022"/>
                      </a:cubicBezTo>
                      <a:cubicBezTo>
                        <a:pt x="13480" y="5578"/>
                        <a:pt x="11772" y="1"/>
                        <a:pt x="8684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3" name="Google Shape;348;p29">
                  <a:extLst>
                    <a:ext uri="{FF2B5EF4-FFF2-40B4-BE49-F238E27FC236}">
                      <a16:creationId xmlns:a16="http://schemas.microsoft.com/office/drawing/2014/main" id="{2843D261-C743-D992-960C-E8B27A28D44D}"/>
                    </a:ext>
                  </a:extLst>
                </p:cNvPr>
                <p:cNvSpPr/>
                <p:nvPr/>
              </p:nvSpPr>
              <p:spPr>
                <a:xfrm>
                  <a:off x="5331610" y="2139293"/>
                  <a:ext cx="171748" cy="1401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2" h="13535" extrusionOk="0">
                      <a:moveTo>
                        <a:pt x="8077" y="1"/>
                      </a:moveTo>
                      <a:cubicBezTo>
                        <a:pt x="7067" y="1"/>
                        <a:pt x="6134" y="179"/>
                        <a:pt x="5479" y="538"/>
                      </a:cubicBezTo>
                      <a:cubicBezTo>
                        <a:pt x="2407" y="2225"/>
                        <a:pt x="1713" y="3437"/>
                        <a:pt x="1713" y="3437"/>
                      </a:cubicBezTo>
                      <a:cubicBezTo>
                        <a:pt x="1713" y="3437"/>
                        <a:pt x="1" y="4641"/>
                        <a:pt x="487" y="13382"/>
                      </a:cubicBezTo>
                      <a:lnTo>
                        <a:pt x="1131" y="12968"/>
                      </a:lnTo>
                      <a:lnTo>
                        <a:pt x="1193" y="13535"/>
                      </a:lnTo>
                      <a:cubicBezTo>
                        <a:pt x="1193" y="13535"/>
                        <a:pt x="6600" y="13014"/>
                        <a:pt x="12185" y="7092"/>
                      </a:cubicBezTo>
                      <a:cubicBezTo>
                        <a:pt x="16581" y="2429"/>
                        <a:pt x="11807" y="1"/>
                        <a:pt x="8077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4" name="Google Shape;349;p29">
                  <a:extLst>
                    <a:ext uri="{FF2B5EF4-FFF2-40B4-BE49-F238E27FC236}">
                      <a16:creationId xmlns:a16="http://schemas.microsoft.com/office/drawing/2014/main" id="{A4BEDA81-F731-CE38-92DB-2D50016B9228}"/>
                    </a:ext>
                  </a:extLst>
                </p:cNvPr>
                <p:cNvSpPr/>
                <p:nvPr/>
              </p:nvSpPr>
              <p:spPr>
                <a:xfrm>
                  <a:off x="5519911" y="2236323"/>
                  <a:ext cx="85335" cy="1251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39" h="12080" extrusionOk="0">
                      <a:moveTo>
                        <a:pt x="6450" y="0"/>
                      </a:moveTo>
                      <a:cubicBezTo>
                        <a:pt x="5874" y="0"/>
                        <a:pt x="5111" y="428"/>
                        <a:pt x="4103" y="1561"/>
                      </a:cubicBezTo>
                      <a:cubicBezTo>
                        <a:pt x="0" y="6172"/>
                        <a:pt x="876" y="12079"/>
                        <a:pt x="876" y="12079"/>
                      </a:cubicBezTo>
                      <a:cubicBezTo>
                        <a:pt x="6694" y="9024"/>
                        <a:pt x="8238" y="4029"/>
                        <a:pt x="8238" y="4029"/>
                      </a:cubicBezTo>
                      <a:cubicBezTo>
                        <a:pt x="8238" y="4029"/>
                        <a:pt x="8221" y="0"/>
                        <a:pt x="6450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5" name="Google Shape;350;p29">
                  <a:extLst>
                    <a:ext uri="{FF2B5EF4-FFF2-40B4-BE49-F238E27FC236}">
                      <a16:creationId xmlns:a16="http://schemas.microsoft.com/office/drawing/2014/main" id="{1D0C6CF8-3E3A-4761-7291-9C95D36D86A8}"/>
                    </a:ext>
                  </a:extLst>
                </p:cNvPr>
                <p:cNvSpPr/>
                <p:nvPr/>
              </p:nvSpPr>
              <p:spPr>
                <a:xfrm>
                  <a:off x="5333236" y="2102322"/>
                  <a:ext cx="134337" cy="869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70" h="8394" extrusionOk="0">
                      <a:moveTo>
                        <a:pt x="8246" y="0"/>
                      </a:moveTo>
                      <a:cubicBezTo>
                        <a:pt x="7568" y="0"/>
                        <a:pt x="7046" y="65"/>
                        <a:pt x="7046" y="65"/>
                      </a:cubicBezTo>
                      <a:cubicBezTo>
                        <a:pt x="7046" y="65"/>
                        <a:pt x="2289" y="2234"/>
                        <a:pt x="0" y="8394"/>
                      </a:cubicBezTo>
                      <a:cubicBezTo>
                        <a:pt x="0" y="8394"/>
                        <a:pt x="13" y="8394"/>
                        <a:pt x="39" y="8394"/>
                      </a:cubicBezTo>
                      <a:cubicBezTo>
                        <a:pt x="558" y="8394"/>
                        <a:pt x="6162" y="8290"/>
                        <a:pt x="10022" y="3850"/>
                      </a:cubicBezTo>
                      <a:cubicBezTo>
                        <a:pt x="12969" y="462"/>
                        <a:pt x="10054" y="0"/>
                        <a:pt x="824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6" name="Google Shape;351;p29">
                  <a:extLst>
                    <a:ext uri="{FF2B5EF4-FFF2-40B4-BE49-F238E27FC236}">
                      <a16:creationId xmlns:a16="http://schemas.microsoft.com/office/drawing/2014/main" id="{1F492122-7F9A-41E4-37B8-C3A42960F9CC}"/>
                    </a:ext>
                  </a:extLst>
                </p:cNvPr>
                <p:cNvSpPr/>
                <p:nvPr/>
              </p:nvSpPr>
              <p:spPr>
                <a:xfrm>
                  <a:off x="5417836" y="2152697"/>
                  <a:ext cx="127273" cy="1175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88" h="11347" extrusionOk="0">
                      <a:moveTo>
                        <a:pt x="3054" y="0"/>
                      </a:moveTo>
                      <a:cubicBezTo>
                        <a:pt x="3054" y="0"/>
                        <a:pt x="1" y="5904"/>
                        <a:pt x="1222" y="10379"/>
                      </a:cubicBezTo>
                      <a:lnTo>
                        <a:pt x="2477" y="9946"/>
                      </a:lnTo>
                      <a:lnTo>
                        <a:pt x="2158" y="11305"/>
                      </a:lnTo>
                      <a:cubicBezTo>
                        <a:pt x="2158" y="11305"/>
                        <a:pt x="2417" y="11346"/>
                        <a:pt x="2900" y="11346"/>
                      </a:cubicBezTo>
                      <a:cubicBezTo>
                        <a:pt x="4347" y="11346"/>
                        <a:pt x="7800" y="10976"/>
                        <a:pt x="12288" y="8020"/>
                      </a:cubicBezTo>
                      <a:cubicBezTo>
                        <a:pt x="12288" y="8020"/>
                        <a:pt x="11268" y="1281"/>
                        <a:pt x="305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7" name="Google Shape;352;p29">
                  <a:extLst>
                    <a:ext uri="{FF2B5EF4-FFF2-40B4-BE49-F238E27FC236}">
                      <a16:creationId xmlns:a16="http://schemas.microsoft.com/office/drawing/2014/main" id="{0365FD42-9D74-D3B3-5C28-D0823BE68C4F}"/>
                    </a:ext>
                  </a:extLst>
                </p:cNvPr>
                <p:cNvSpPr/>
                <p:nvPr/>
              </p:nvSpPr>
              <p:spPr>
                <a:xfrm>
                  <a:off x="5514825" y="2185762"/>
                  <a:ext cx="97267" cy="84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91" h="8168" extrusionOk="0">
                      <a:moveTo>
                        <a:pt x="3324" y="0"/>
                      </a:moveTo>
                      <a:cubicBezTo>
                        <a:pt x="2703" y="0"/>
                        <a:pt x="2010" y="70"/>
                        <a:pt x="1237" y="224"/>
                      </a:cubicBezTo>
                      <a:cubicBezTo>
                        <a:pt x="1237" y="224"/>
                        <a:pt x="0" y="4974"/>
                        <a:pt x="764" y="7397"/>
                      </a:cubicBezTo>
                      <a:lnTo>
                        <a:pt x="1642" y="7196"/>
                      </a:lnTo>
                      <a:lnTo>
                        <a:pt x="1642" y="7196"/>
                      </a:lnTo>
                      <a:lnTo>
                        <a:pt x="1522" y="8128"/>
                      </a:lnTo>
                      <a:cubicBezTo>
                        <a:pt x="1522" y="8128"/>
                        <a:pt x="1733" y="8168"/>
                        <a:pt x="2167" y="8168"/>
                      </a:cubicBezTo>
                      <a:cubicBezTo>
                        <a:pt x="3146" y="8168"/>
                        <a:pt x="5256" y="7966"/>
                        <a:pt x="8616" y="6650"/>
                      </a:cubicBezTo>
                      <a:cubicBezTo>
                        <a:pt x="8616" y="6650"/>
                        <a:pt x="9390" y="0"/>
                        <a:pt x="332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8" name="Google Shape;353;p29">
                  <a:extLst>
                    <a:ext uri="{FF2B5EF4-FFF2-40B4-BE49-F238E27FC236}">
                      <a16:creationId xmlns:a16="http://schemas.microsoft.com/office/drawing/2014/main" id="{4F532C43-76CC-DFEA-85A7-768B8F69E063}"/>
                    </a:ext>
                  </a:extLst>
                </p:cNvPr>
                <p:cNvSpPr/>
                <p:nvPr/>
              </p:nvSpPr>
              <p:spPr>
                <a:xfrm>
                  <a:off x="5413340" y="2096501"/>
                  <a:ext cx="97278" cy="84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92" h="8168" extrusionOk="0">
                      <a:moveTo>
                        <a:pt x="3323" y="0"/>
                      </a:moveTo>
                      <a:cubicBezTo>
                        <a:pt x="2702" y="0"/>
                        <a:pt x="2009" y="70"/>
                        <a:pt x="1237" y="223"/>
                      </a:cubicBezTo>
                      <a:cubicBezTo>
                        <a:pt x="1237" y="223"/>
                        <a:pt x="0" y="4973"/>
                        <a:pt x="764" y="7398"/>
                      </a:cubicBezTo>
                      <a:lnTo>
                        <a:pt x="1642" y="7196"/>
                      </a:lnTo>
                      <a:lnTo>
                        <a:pt x="1523" y="8128"/>
                      </a:lnTo>
                      <a:cubicBezTo>
                        <a:pt x="1523" y="8128"/>
                        <a:pt x="1735" y="8168"/>
                        <a:pt x="2169" y="8168"/>
                      </a:cubicBezTo>
                      <a:cubicBezTo>
                        <a:pt x="3148" y="8168"/>
                        <a:pt x="5257" y="7966"/>
                        <a:pt x="8616" y="6649"/>
                      </a:cubicBezTo>
                      <a:cubicBezTo>
                        <a:pt x="8616" y="6649"/>
                        <a:pt x="9392" y="0"/>
                        <a:pt x="332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6" name="Google Shape;354;p29">
                  <a:extLst>
                    <a:ext uri="{FF2B5EF4-FFF2-40B4-BE49-F238E27FC236}">
                      <a16:creationId xmlns:a16="http://schemas.microsoft.com/office/drawing/2014/main" id="{D78DC710-DF94-1A7B-152C-3148680680C3}"/>
                    </a:ext>
                  </a:extLst>
                </p:cNvPr>
                <p:cNvSpPr/>
                <p:nvPr/>
              </p:nvSpPr>
              <p:spPr>
                <a:xfrm>
                  <a:off x="5484028" y="2121310"/>
                  <a:ext cx="95227" cy="819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94" h="7909" extrusionOk="0">
                      <a:moveTo>
                        <a:pt x="1237" y="1"/>
                      </a:moveTo>
                      <a:cubicBezTo>
                        <a:pt x="1237" y="1"/>
                        <a:pt x="1" y="4751"/>
                        <a:pt x="765" y="7176"/>
                      </a:cubicBezTo>
                      <a:lnTo>
                        <a:pt x="1642" y="6973"/>
                      </a:lnTo>
                      <a:lnTo>
                        <a:pt x="1642" y="6973"/>
                      </a:lnTo>
                      <a:lnTo>
                        <a:pt x="1522" y="7905"/>
                      </a:lnTo>
                      <a:cubicBezTo>
                        <a:pt x="1522" y="7905"/>
                        <a:pt x="1579" y="7909"/>
                        <a:pt x="1689" y="7909"/>
                      </a:cubicBezTo>
                      <a:cubicBezTo>
                        <a:pt x="2361" y="7909"/>
                        <a:pt x="5032" y="7793"/>
                        <a:pt x="9193" y="6162"/>
                      </a:cubicBezTo>
                      <a:cubicBezTo>
                        <a:pt x="9193" y="6162"/>
                        <a:pt x="7316" y="1586"/>
                        <a:pt x="1237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7" name="Google Shape;355;p29">
                  <a:extLst>
                    <a:ext uri="{FF2B5EF4-FFF2-40B4-BE49-F238E27FC236}">
                      <a16:creationId xmlns:a16="http://schemas.microsoft.com/office/drawing/2014/main" id="{090DDC16-3252-23D4-867C-64C9A61F5DCD}"/>
                    </a:ext>
                  </a:extLst>
                </p:cNvPr>
                <p:cNvSpPr/>
                <p:nvPr/>
              </p:nvSpPr>
              <p:spPr>
                <a:xfrm>
                  <a:off x="5400475" y="2088017"/>
                  <a:ext cx="90245" cy="279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13" h="2700" extrusionOk="0">
                      <a:moveTo>
                        <a:pt x="6464" y="1"/>
                      </a:moveTo>
                      <a:cubicBezTo>
                        <a:pt x="4890" y="1"/>
                        <a:pt x="2607" y="210"/>
                        <a:pt x="1" y="1099"/>
                      </a:cubicBezTo>
                      <a:cubicBezTo>
                        <a:pt x="1" y="1099"/>
                        <a:pt x="691" y="2172"/>
                        <a:pt x="3500" y="2590"/>
                      </a:cubicBezTo>
                      <a:cubicBezTo>
                        <a:pt x="4031" y="2668"/>
                        <a:pt x="4516" y="2700"/>
                        <a:pt x="4953" y="2700"/>
                      </a:cubicBezTo>
                      <a:cubicBezTo>
                        <a:pt x="6834" y="2700"/>
                        <a:pt x="7843" y="2112"/>
                        <a:pt x="7843" y="2112"/>
                      </a:cubicBezTo>
                      <a:lnTo>
                        <a:pt x="8712" y="168"/>
                      </a:lnTo>
                      <a:cubicBezTo>
                        <a:pt x="8712" y="168"/>
                        <a:pt x="7871" y="1"/>
                        <a:pt x="646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8" name="Google Shape;356;p29">
                  <a:extLst>
                    <a:ext uri="{FF2B5EF4-FFF2-40B4-BE49-F238E27FC236}">
                      <a16:creationId xmlns:a16="http://schemas.microsoft.com/office/drawing/2014/main" id="{B79D7203-500F-DADF-C407-DE0C1BF8177C}"/>
                    </a:ext>
                  </a:extLst>
                </p:cNvPr>
                <p:cNvSpPr/>
                <p:nvPr/>
              </p:nvSpPr>
              <p:spPr>
                <a:xfrm>
                  <a:off x="5466439" y="2087893"/>
                  <a:ext cx="83285" cy="431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41" h="4164" extrusionOk="0">
                      <a:moveTo>
                        <a:pt x="2035" y="0"/>
                      </a:moveTo>
                      <a:cubicBezTo>
                        <a:pt x="0" y="1995"/>
                        <a:pt x="143" y="3428"/>
                        <a:pt x="143" y="3428"/>
                      </a:cubicBezTo>
                      <a:lnTo>
                        <a:pt x="898" y="3577"/>
                      </a:lnTo>
                      <a:lnTo>
                        <a:pt x="643" y="3867"/>
                      </a:lnTo>
                      <a:cubicBezTo>
                        <a:pt x="1426" y="4090"/>
                        <a:pt x="2258" y="4164"/>
                        <a:pt x="3013" y="4164"/>
                      </a:cubicBezTo>
                      <a:cubicBezTo>
                        <a:pt x="4455" y="4164"/>
                        <a:pt x="5616" y="3897"/>
                        <a:pt x="5616" y="3897"/>
                      </a:cubicBezTo>
                      <a:cubicBezTo>
                        <a:pt x="5616" y="3897"/>
                        <a:pt x="8041" y="2574"/>
                        <a:pt x="5997" y="1338"/>
                      </a:cubicBezTo>
                      <a:cubicBezTo>
                        <a:pt x="3955" y="101"/>
                        <a:pt x="2035" y="0"/>
                        <a:pt x="203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9" name="Google Shape;357;p29">
                  <a:extLst>
                    <a:ext uri="{FF2B5EF4-FFF2-40B4-BE49-F238E27FC236}">
                      <a16:creationId xmlns:a16="http://schemas.microsoft.com/office/drawing/2014/main" id="{57096B52-2234-2684-0365-9374844215B2}"/>
                    </a:ext>
                  </a:extLst>
                </p:cNvPr>
                <p:cNvSpPr/>
                <p:nvPr/>
              </p:nvSpPr>
              <p:spPr>
                <a:xfrm>
                  <a:off x="5581338" y="2192288"/>
                  <a:ext cx="38696" cy="90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36" h="8763" extrusionOk="0">
                      <a:moveTo>
                        <a:pt x="2507" y="1"/>
                      </a:moveTo>
                      <a:lnTo>
                        <a:pt x="690" y="1112"/>
                      </a:lnTo>
                      <a:cubicBezTo>
                        <a:pt x="690" y="1112"/>
                        <a:pt x="0" y="2747"/>
                        <a:pt x="771" y="5481"/>
                      </a:cubicBezTo>
                      <a:cubicBezTo>
                        <a:pt x="1542" y="8214"/>
                        <a:pt x="2696" y="8762"/>
                        <a:pt x="2696" y="8762"/>
                      </a:cubicBezTo>
                      <a:cubicBezTo>
                        <a:pt x="3735" y="3650"/>
                        <a:pt x="2507" y="2"/>
                        <a:pt x="2507" y="2"/>
                      </a:cubicBezTo>
                      <a:lnTo>
                        <a:pt x="2507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0" name="Google Shape;358;p29">
                  <a:extLst>
                    <a:ext uri="{FF2B5EF4-FFF2-40B4-BE49-F238E27FC236}">
                      <a16:creationId xmlns:a16="http://schemas.microsoft.com/office/drawing/2014/main" id="{7842EDAD-4C55-86EA-6A12-F724DA5E74E0}"/>
                    </a:ext>
                  </a:extLst>
                </p:cNvPr>
                <p:cNvSpPr/>
                <p:nvPr/>
              </p:nvSpPr>
              <p:spPr>
                <a:xfrm>
                  <a:off x="5561998" y="2149258"/>
                  <a:ext cx="47551" cy="699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91" h="6755" extrusionOk="0">
                      <a:moveTo>
                        <a:pt x="1686" y="1"/>
                      </a:moveTo>
                      <a:cubicBezTo>
                        <a:pt x="811" y="1"/>
                        <a:pt x="271" y="1386"/>
                        <a:pt x="272" y="1386"/>
                      </a:cubicBezTo>
                      <a:cubicBezTo>
                        <a:pt x="272" y="1386"/>
                        <a:pt x="0" y="4138"/>
                        <a:pt x="935" y="6315"/>
                      </a:cubicBezTo>
                      <a:lnTo>
                        <a:pt x="1189" y="6025"/>
                      </a:lnTo>
                      <a:lnTo>
                        <a:pt x="1434" y="6755"/>
                      </a:lnTo>
                      <a:cubicBezTo>
                        <a:pt x="1434" y="6755"/>
                        <a:pt x="2873" y="6712"/>
                        <a:pt x="4591" y="4440"/>
                      </a:cubicBezTo>
                      <a:cubicBezTo>
                        <a:pt x="4591" y="4440"/>
                        <a:pt x="4247" y="2549"/>
                        <a:pt x="2760" y="681"/>
                      </a:cubicBezTo>
                      <a:cubicBezTo>
                        <a:pt x="2365" y="183"/>
                        <a:pt x="2003" y="1"/>
                        <a:pt x="168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1" name="Google Shape;359;p29">
                  <a:extLst>
                    <a:ext uri="{FF2B5EF4-FFF2-40B4-BE49-F238E27FC236}">
                      <a16:creationId xmlns:a16="http://schemas.microsoft.com/office/drawing/2014/main" id="{E1E3DFB7-3AD3-D97B-7059-F4CABD2DDBEF}"/>
                    </a:ext>
                  </a:extLst>
                </p:cNvPr>
                <p:cNvSpPr/>
                <p:nvPr/>
              </p:nvSpPr>
              <p:spPr>
                <a:xfrm>
                  <a:off x="5515249" y="2095361"/>
                  <a:ext cx="80757" cy="717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97" h="6930" extrusionOk="0">
                      <a:moveTo>
                        <a:pt x="426" y="0"/>
                      </a:moveTo>
                      <a:cubicBezTo>
                        <a:pt x="426" y="0"/>
                        <a:pt x="0" y="3830"/>
                        <a:pt x="1008" y="5976"/>
                      </a:cubicBezTo>
                      <a:lnTo>
                        <a:pt x="1750" y="5930"/>
                      </a:lnTo>
                      <a:lnTo>
                        <a:pt x="1774" y="6699"/>
                      </a:lnTo>
                      <a:cubicBezTo>
                        <a:pt x="1774" y="6699"/>
                        <a:pt x="2479" y="6930"/>
                        <a:pt x="3874" y="6930"/>
                      </a:cubicBezTo>
                      <a:cubicBezTo>
                        <a:pt x="4847" y="6930"/>
                        <a:pt x="6156" y="6818"/>
                        <a:pt x="7797" y="6437"/>
                      </a:cubicBezTo>
                      <a:cubicBezTo>
                        <a:pt x="7797" y="6437"/>
                        <a:pt x="5983" y="2179"/>
                        <a:pt x="42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2" name="Google Shape;360;p29">
                  <a:extLst>
                    <a:ext uri="{FF2B5EF4-FFF2-40B4-BE49-F238E27FC236}">
                      <a16:creationId xmlns:a16="http://schemas.microsoft.com/office/drawing/2014/main" id="{162AD096-D2C7-6A59-5AC8-F019CF17FFE7}"/>
                    </a:ext>
                  </a:extLst>
                </p:cNvPr>
                <p:cNvSpPr/>
                <p:nvPr/>
              </p:nvSpPr>
              <p:spPr>
                <a:xfrm>
                  <a:off x="5333236" y="2047255"/>
                  <a:ext cx="286022" cy="2306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615" h="22267" extrusionOk="0">
                      <a:moveTo>
                        <a:pt x="25039" y="0"/>
                      </a:moveTo>
                      <a:cubicBezTo>
                        <a:pt x="24720" y="0"/>
                        <a:pt x="24544" y="69"/>
                        <a:pt x="24544" y="69"/>
                      </a:cubicBezTo>
                      <a:cubicBezTo>
                        <a:pt x="23333" y="2862"/>
                        <a:pt x="21997" y="4825"/>
                        <a:pt x="20888" y="6145"/>
                      </a:cubicBezTo>
                      <a:cubicBezTo>
                        <a:pt x="20062" y="5596"/>
                        <a:pt x="19105" y="5079"/>
                        <a:pt x="17997" y="4644"/>
                      </a:cubicBezTo>
                      <a:cubicBezTo>
                        <a:pt x="17997" y="4644"/>
                        <a:pt x="17992" y="4699"/>
                        <a:pt x="17984" y="4794"/>
                      </a:cubicBezTo>
                      <a:cubicBezTo>
                        <a:pt x="16299" y="4000"/>
                        <a:pt x="14894" y="3925"/>
                        <a:pt x="14894" y="3925"/>
                      </a:cubicBezTo>
                      <a:cubicBezTo>
                        <a:pt x="14855" y="3964"/>
                        <a:pt x="14820" y="4000"/>
                        <a:pt x="14783" y="4040"/>
                      </a:cubicBezTo>
                      <a:cubicBezTo>
                        <a:pt x="14402" y="3992"/>
                        <a:pt x="13774" y="3935"/>
                        <a:pt x="12955" y="3935"/>
                      </a:cubicBezTo>
                      <a:cubicBezTo>
                        <a:pt x="11381" y="3935"/>
                        <a:pt x="9098" y="4145"/>
                        <a:pt x="6492" y="5034"/>
                      </a:cubicBezTo>
                      <a:cubicBezTo>
                        <a:pt x="6492" y="5034"/>
                        <a:pt x="6607" y="5208"/>
                        <a:pt x="6923" y="5443"/>
                      </a:cubicBezTo>
                      <a:cubicBezTo>
                        <a:pt x="6160" y="5831"/>
                        <a:pt x="2071" y="8137"/>
                        <a:pt x="0" y="13710"/>
                      </a:cubicBezTo>
                      <a:cubicBezTo>
                        <a:pt x="0" y="13710"/>
                        <a:pt x="10" y="13710"/>
                        <a:pt x="30" y="13710"/>
                      </a:cubicBezTo>
                      <a:cubicBezTo>
                        <a:pt x="120" y="13710"/>
                        <a:pt x="417" y="13706"/>
                        <a:pt x="862" y="13667"/>
                      </a:cubicBezTo>
                      <a:lnTo>
                        <a:pt x="862" y="13667"/>
                      </a:lnTo>
                      <a:cubicBezTo>
                        <a:pt x="454" y="14977"/>
                        <a:pt x="66" y="17500"/>
                        <a:pt x="330" y="22267"/>
                      </a:cubicBezTo>
                      <a:cubicBezTo>
                        <a:pt x="467" y="13334"/>
                        <a:pt x="6502" y="8151"/>
                        <a:pt x="11207" y="6149"/>
                      </a:cubicBezTo>
                      <a:cubicBezTo>
                        <a:pt x="12490" y="5603"/>
                        <a:pt x="13854" y="5404"/>
                        <a:pt x="15161" y="5404"/>
                      </a:cubicBezTo>
                      <a:cubicBezTo>
                        <a:pt x="18649" y="5404"/>
                        <a:pt x="21724" y="6818"/>
                        <a:pt x="21724" y="6818"/>
                      </a:cubicBezTo>
                      <a:cubicBezTo>
                        <a:pt x="23165" y="5561"/>
                        <a:pt x="24092" y="3265"/>
                        <a:pt x="25337" y="1754"/>
                      </a:cubicBezTo>
                      <a:cubicBezTo>
                        <a:pt x="25887" y="1086"/>
                        <a:pt x="26399" y="900"/>
                        <a:pt x="26799" y="900"/>
                      </a:cubicBezTo>
                      <a:cubicBezTo>
                        <a:pt x="27234" y="900"/>
                        <a:pt x="27537" y="1120"/>
                        <a:pt x="27614" y="1182"/>
                      </a:cubicBezTo>
                      <a:cubicBezTo>
                        <a:pt x="26475" y="188"/>
                        <a:pt x="25564" y="0"/>
                        <a:pt x="25039" y="0"/>
                      </a:cubicBezTo>
                      <a:close/>
                    </a:path>
                  </a:pathLst>
                </a:custGeom>
                <a:solidFill>
                  <a:srgbClr val="01010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3" name="Google Shape;361;p29">
                  <a:extLst>
                    <a:ext uri="{FF2B5EF4-FFF2-40B4-BE49-F238E27FC236}">
                      <a16:creationId xmlns:a16="http://schemas.microsoft.com/office/drawing/2014/main" id="{0E6564C2-D177-2B79-97C8-CC6D192FDAE3}"/>
                    </a:ext>
                  </a:extLst>
                </p:cNvPr>
                <p:cNvSpPr/>
                <p:nvPr/>
              </p:nvSpPr>
              <p:spPr>
                <a:xfrm>
                  <a:off x="5333236" y="2047255"/>
                  <a:ext cx="286022" cy="2306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615" h="22267" extrusionOk="0">
                      <a:moveTo>
                        <a:pt x="25039" y="0"/>
                      </a:moveTo>
                      <a:cubicBezTo>
                        <a:pt x="24720" y="0"/>
                        <a:pt x="24544" y="69"/>
                        <a:pt x="24544" y="69"/>
                      </a:cubicBezTo>
                      <a:cubicBezTo>
                        <a:pt x="23333" y="2862"/>
                        <a:pt x="21997" y="4825"/>
                        <a:pt x="20888" y="6145"/>
                      </a:cubicBezTo>
                      <a:cubicBezTo>
                        <a:pt x="20062" y="5596"/>
                        <a:pt x="19105" y="5079"/>
                        <a:pt x="17997" y="4644"/>
                      </a:cubicBezTo>
                      <a:cubicBezTo>
                        <a:pt x="17997" y="4644"/>
                        <a:pt x="17992" y="4699"/>
                        <a:pt x="17984" y="4794"/>
                      </a:cubicBezTo>
                      <a:cubicBezTo>
                        <a:pt x="16299" y="4000"/>
                        <a:pt x="14894" y="3925"/>
                        <a:pt x="14894" y="3925"/>
                      </a:cubicBezTo>
                      <a:cubicBezTo>
                        <a:pt x="14855" y="3964"/>
                        <a:pt x="14820" y="4000"/>
                        <a:pt x="14783" y="4040"/>
                      </a:cubicBezTo>
                      <a:cubicBezTo>
                        <a:pt x="14402" y="3992"/>
                        <a:pt x="13774" y="3935"/>
                        <a:pt x="12955" y="3935"/>
                      </a:cubicBezTo>
                      <a:cubicBezTo>
                        <a:pt x="11381" y="3935"/>
                        <a:pt x="9098" y="4145"/>
                        <a:pt x="6492" y="5034"/>
                      </a:cubicBezTo>
                      <a:cubicBezTo>
                        <a:pt x="6492" y="5034"/>
                        <a:pt x="6607" y="5208"/>
                        <a:pt x="6923" y="5443"/>
                      </a:cubicBezTo>
                      <a:cubicBezTo>
                        <a:pt x="6160" y="5831"/>
                        <a:pt x="2071" y="8137"/>
                        <a:pt x="0" y="13710"/>
                      </a:cubicBezTo>
                      <a:cubicBezTo>
                        <a:pt x="0" y="13710"/>
                        <a:pt x="10" y="13710"/>
                        <a:pt x="30" y="13710"/>
                      </a:cubicBezTo>
                      <a:cubicBezTo>
                        <a:pt x="120" y="13710"/>
                        <a:pt x="417" y="13706"/>
                        <a:pt x="862" y="13667"/>
                      </a:cubicBezTo>
                      <a:lnTo>
                        <a:pt x="862" y="13667"/>
                      </a:lnTo>
                      <a:cubicBezTo>
                        <a:pt x="454" y="14977"/>
                        <a:pt x="66" y="17500"/>
                        <a:pt x="330" y="22267"/>
                      </a:cubicBezTo>
                      <a:cubicBezTo>
                        <a:pt x="467" y="13334"/>
                        <a:pt x="6502" y="8151"/>
                        <a:pt x="11207" y="6149"/>
                      </a:cubicBezTo>
                      <a:cubicBezTo>
                        <a:pt x="12490" y="5603"/>
                        <a:pt x="13854" y="5404"/>
                        <a:pt x="15161" y="5404"/>
                      </a:cubicBezTo>
                      <a:cubicBezTo>
                        <a:pt x="18649" y="5404"/>
                        <a:pt x="21724" y="6818"/>
                        <a:pt x="21724" y="6818"/>
                      </a:cubicBezTo>
                      <a:cubicBezTo>
                        <a:pt x="23165" y="5561"/>
                        <a:pt x="24092" y="3265"/>
                        <a:pt x="25337" y="1754"/>
                      </a:cubicBezTo>
                      <a:cubicBezTo>
                        <a:pt x="25887" y="1086"/>
                        <a:pt x="26399" y="900"/>
                        <a:pt x="26799" y="900"/>
                      </a:cubicBezTo>
                      <a:cubicBezTo>
                        <a:pt x="27234" y="900"/>
                        <a:pt x="27537" y="1120"/>
                        <a:pt x="27614" y="1182"/>
                      </a:cubicBezTo>
                      <a:cubicBezTo>
                        <a:pt x="26475" y="188"/>
                        <a:pt x="25564" y="0"/>
                        <a:pt x="2503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4" name="Google Shape;362;p29">
                  <a:extLst>
                    <a:ext uri="{FF2B5EF4-FFF2-40B4-BE49-F238E27FC236}">
                      <a16:creationId xmlns:a16="http://schemas.microsoft.com/office/drawing/2014/main" id="{8A4D082A-9140-4C6D-93BB-B556022903E9}"/>
                    </a:ext>
                  </a:extLst>
                </p:cNvPr>
                <p:cNvSpPr/>
                <p:nvPr/>
              </p:nvSpPr>
              <p:spPr>
                <a:xfrm>
                  <a:off x="5343957" y="2279477"/>
                  <a:ext cx="228" cy="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" h="4" extrusionOk="0">
                      <a:moveTo>
                        <a:pt x="21" y="0"/>
                      </a:moveTo>
                      <a:lnTo>
                        <a:pt x="21" y="0"/>
                      </a:lnTo>
                      <a:cubicBezTo>
                        <a:pt x="9" y="2"/>
                        <a:pt x="1" y="3"/>
                        <a:pt x="1" y="3"/>
                      </a:cubicBezTo>
                      <a:lnTo>
                        <a:pt x="21" y="0"/>
                      </a:lnTo>
                      <a:close/>
                    </a:path>
                  </a:pathLst>
                </a:custGeom>
                <a:solidFill>
                  <a:srgbClr val="01010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5" name="Google Shape;363;p29">
                  <a:extLst>
                    <a:ext uri="{FF2B5EF4-FFF2-40B4-BE49-F238E27FC236}">
                      <a16:creationId xmlns:a16="http://schemas.microsoft.com/office/drawing/2014/main" id="{F2CE526A-FDEE-3F6E-945B-D8D43D558827}"/>
                    </a:ext>
                  </a:extLst>
                </p:cNvPr>
                <p:cNvSpPr/>
                <p:nvPr/>
              </p:nvSpPr>
              <p:spPr>
                <a:xfrm>
                  <a:off x="5343729" y="2278421"/>
                  <a:ext cx="9705" cy="443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7" h="4286" extrusionOk="0">
                      <a:moveTo>
                        <a:pt x="936" y="1"/>
                      </a:moveTo>
                      <a:lnTo>
                        <a:pt x="219" y="81"/>
                      </a:lnTo>
                      <a:cubicBezTo>
                        <a:pt x="134" y="877"/>
                        <a:pt x="0" y="2796"/>
                        <a:pt x="449" y="4285"/>
                      </a:cubicBezTo>
                      <a:cubicBezTo>
                        <a:pt x="323" y="1986"/>
                        <a:pt x="936" y="1"/>
                        <a:pt x="93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1" name="Google Shape;364;p29">
              <a:extLst>
                <a:ext uri="{FF2B5EF4-FFF2-40B4-BE49-F238E27FC236}">
                  <a16:creationId xmlns:a16="http://schemas.microsoft.com/office/drawing/2014/main" id="{E88835D2-8A9C-FC76-27CC-302B234DCCC9}"/>
                </a:ext>
              </a:extLst>
            </p:cNvPr>
            <p:cNvGrpSpPr/>
            <p:nvPr/>
          </p:nvGrpSpPr>
          <p:grpSpPr>
            <a:xfrm>
              <a:off x="4793548" y="2247607"/>
              <a:ext cx="1153057" cy="1726906"/>
              <a:chOff x="4873325" y="2516087"/>
              <a:chExt cx="1151905" cy="1725181"/>
            </a:xfrm>
          </p:grpSpPr>
          <p:sp>
            <p:nvSpPr>
              <p:cNvPr id="13" name="Google Shape;365;p29">
                <a:extLst>
                  <a:ext uri="{FF2B5EF4-FFF2-40B4-BE49-F238E27FC236}">
                    <a16:creationId xmlns:a16="http://schemas.microsoft.com/office/drawing/2014/main" id="{3CC7AD8B-1796-766D-8F76-67000B0A7990}"/>
                  </a:ext>
                </a:extLst>
              </p:cNvPr>
              <p:cNvSpPr/>
              <p:nvPr/>
            </p:nvSpPr>
            <p:spPr>
              <a:xfrm>
                <a:off x="5062362" y="2966287"/>
                <a:ext cx="81562" cy="1210668"/>
              </a:xfrm>
              <a:custGeom>
                <a:avLst/>
                <a:gdLst/>
                <a:ahLst/>
                <a:cxnLst/>
                <a:rect l="l" t="t" r="r" b="b"/>
                <a:pathLst>
                  <a:path w="4926" h="73119" extrusionOk="0">
                    <a:moveTo>
                      <a:pt x="2796" y="1"/>
                    </a:moveTo>
                    <a:cubicBezTo>
                      <a:pt x="2785" y="1"/>
                      <a:pt x="2774" y="8"/>
                      <a:pt x="2775" y="24"/>
                    </a:cubicBezTo>
                    <a:cubicBezTo>
                      <a:pt x="3631" y="9527"/>
                      <a:pt x="4203" y="19019"/>
                      <a:pt x="4145" y="28566"/>
                    </a:cubicBezTo>
                    <a:cubicBezTo>
                      <a:pt x="4084" y="37993"/>
                      <a:pt x="3511" y="47421"/>
                      <a:pt x="2423" y="56786"/>
                    </a:cubicBezTo>
                    <a:cubicBezTo>
                      <a:pt x="1791" y="62221"/>
                      <a:pt x="946" y="67615"/>
                      <a:pt x="13" y="73004"/>
                    </a:cubicBezTo>
                    <a:cubicBezTo>
                      <a:pt x="0" y="73072"/>
                      <a:pt x="58" y="73118"/>
                      <a:pt x="111" y="73118"/>
                    </a:cubicBezTo>
                    <a:cubicBezTo>
                      <a:pt x="146" y="73118"/>
                      <a:pt x="178" y="73098"/>
                      <a:pt x="187" y="73053"/>
                    </a:cubicBezTo>
                    <a:cubicBezTo>
                      <a:pt x="3726" y="54357"/>
                      <a:pt x="4926" y="35096"/>
                      <a:pt x="4072" y="16097"/>
                    </a:cubicBezTo>
                    <a:cubicBezTo>
                      <a:pt x="3831" y="10733"/>
                      <a:pt x="3471" y="5356"/>
                      <a:pt x="2823" y="24"/>
                    </a:cubicBezTo>
                    <a:cubicBezTo>
                      <a:pt x="2821" y="9"/>
                      <a:pt x="2808" y="1"/>
                      <a:pt x="2796" y="1"/>
                    </a:cubicBezTo>
                    <a:close/>
                  </a:path>
                </a:pathLst>
              </a:custGeom>
              <a:solidFill>
                <a:srgbClr val="125F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366;p29">
                <a:extLst>
                  <a:ext uri="{FF2B5EF4-FFF2-40B4-BE49-F238E27FC236}">
                    <a16:creationId xmlns:a16="http://schemas.microsoft.com/office/drawing/2014/main" id="{3B4ED366-80F9-632A-ACBB-7FA3279A58E7}"/>
                  </a:ext>
                </a:extLst>
              </p:cNvPr>
              <p:cNvSpPr/>
              <p:nvPr/>
            </p:nvSpPr>
            <p:spPr>
              <a:xfrm>
                <a:off x="5161061" y="3364181"/>
                <a:ext cx="411570" cy="788700"/>
              </a:xfrm>
              <a:custGeom>
                <a:avLst/>
                <a:gdLst/>
                <a:ahLst/>
                <a:cxnLst/>
                <a:rect l="l" t="t" r="r" b="b"/>
                <a:pathLst>
                  <a:path w="24857" h="47634" extrusionOk="0">
                    <a:moveTo>
                      <a:pt x="24837" y="1"/>
                    </a:moveTo>
                    <a:cubicBezTo>
                      <a:pt x="24830" y="1"/>
                      <a:pt x="24822" y="4"/>
                      <a:pt x="24819" y="12"/>
                    </a:cubicBezTo>
                    <a:cubicBezTo>
                      <a:pt x="19637" y="13040"/>
                      <a:pt x="13641" y="25654"/>
                      <a:pt x="6365" y="37652"/>
                    </a:cubicBezTo>
                    <a:cubicBezTo>
                      <a:pt x="4339" y="40992"/>
                      <a:pt x="2206" y="44256"/>
                      <a:pt x="43" y="47508"/>
                    </a:cubicBezTo>
                    <a:cubicBezTo>
                      <a:pt x="1" y="47573"/>
                      <a:pt x="59" y="47633"/>
                      <a:pt x="120" y="47633"/>
                    </a:cubicBezTo>
                    <a:cubicBezTo>
                      <a:pt x="146" y="47633"/>
                      <a:pt x="172" y="47622"/>
                      <a:pt x="191" y="47595"/>
                    </a:cubicBezTo>
                    <a:cubicBezTo>
                      <a:pt x="8123" y="36093"/>
                      <a:pt x="14859" y="23679"/>
                      <a:pt x="20454" y="10885"/>
                    </a:cubicBezTo>
                    <a:cubicBezTo>
                      <a:pt x="22021" y="7307"/>
                      <a:pt x="23516" y="3691"/>
                      <a:pt x="24852" y="20"/>
                    </a:cubicBezTo>
                    <a:cubicBezTo>
                      <a:pt x="24856" y="8"/>
                      <a:pt x="24847" y="1"/>
                      <a:pt x="24837" y="1"/>
                    </a:cubicBezTo>
                    <a:close/>
                  </a:path>
                </a:pathLst>
              </a:custGeom>
              <a:solidFill>
                <a:srgbClr val="125F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367;p29">
                <a:extLst>
                  <a:ext uri="{FF2B5EF4-FFF2-40B4-BE49-F238E27FC236}">
                    <a16:creationId xmlns:a16="http://schemas.microsoft.com/office/drawing/2014/main" id="{C1207435-4DAA-4063-1F7C-DAA032AC823C}"/>
                  </a:ext>
                </a:extLst>
              </p:cNvPr>
              <p:cNvSpPr/>
              <p:nvPr/>
            </p:nvSpPr>
            <p:spPr>
              <a:xfrm>
                <a:off x="5221694" y="3778336"/>
                <a:ext cx="367792" cy="380392"/>
              </a:xfrm>
              <a:custGeom>
                <a:avLst/>
                <a:gdLst/>
                <a:ahLst/>
                <a:cxnLst/>
                <a:rect l="l" t="t" r="r" b="b"/>
                <a:pathLst>
                  <a:path w="22213" h="22974" extrusionOk="0">
                    <a:moveTo>
                      <a:pt x="22188" y="0"/>
                    </a:moveTo>
                    <a:cubicBezTo>
                      <a:pt x="22184" y="0"/>
                      <a:pt x="22180" y="2"/>
                      <a:pt x="22177" y="6"/>
                    </a:cubicBezTo>
                    <a:cubicBezTo>
                      <a:pt x="15340" y="8142"/>
                      <a:pt x="7891" y="15676"/>
                      <a:pt x="56" y="22849"/>
                    </a:cubicBezTo>
                    <a:cubicBezTo>
                      <a:pt x="1" y="22900"/>
                      <a:pt x="53" y="22974"/>
                      <a:pt x="112" y="22974"/>
                    </a:cubicBezTo>
                    <a:cubicBezTo>
                      <a:pt x="129" y="22974"/>
                      <a:pt x="146" y="22968"/>
                      <a:pt x="161" y="22954"/>
                    </a:cubicBezTo>
                    <a:cubicBezTo>
                      <a:pt x="8130" y="15965"/>
                      <a:pt x="15451" y="8193"/>
                      <a:pt x="22201" y="30"/>
                    </a:cubicBezTo>
                    <a:cubicBezTo>
                      <a:pt x="22212" y="18"/>
                      <a:pt x="22200" y="0"/>
                      <a:pt x="22188" y="0"/>
                    </a:cubicBezTo>
                    <a:close/>
                  </a:path>
                </a:pathLst>
              </a:custGeom>
              <a:solidFill>
                <a:srgbClr val="125F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368;p29">
                <a:extLst>
                  <a:ext uri="{FF2B5EF4-FFF2-40B4-BE49-F238E27FC236}">
                    <a16:creationId xmlns:a16="http://schemas.microsoft.com/office/drawing/2014/main" id="{B67FF64D-A946-04BE-E21F-2299DB09F2AF}"/>
                  </a:ext>
                </a:extLst>
              </p:cNvPr>
              <p:cNvSpPr/>
              <p:nvPr/>
            </p:nvSpPr>
            <p:spPr>
              <a:xfrm>
                <a:off x="5303853" y="3938580"/>
                <a:ext cx="350622" cy="243379"/>
              </a:xfrm>
              <a:custGeom>
                <a:avLst/>
                <a:gdLst/>
                <a:ahLst/>
                <a:cxnLst/>
                <a:rect l="l" t="t" r="r" b="b"/>
                <a:pathLst>
                  <a:path w="21176" h="14699" extrusionOk="0">
                    <a:moveTo>
                      <a:pt x="21140" y="0"/>
                    </a:moveTo>
                    <a:cubicBezTo>
                      <a:pt x="21134" y="0"/>
                      <a:pt x="21128" y="3"/>
                      <a:pt x="21122" y="8"/>
                    </a:cubicBezTo>
                    <a:cubicBezTo>
                      <a:pt x="18111" y="3118"/>
                      <a:pt x="14947" y="6016"/>
                      <a:pt x="11444" y="8568"/>
                    </a:cubicBezTo>
                    <a:cubicBezTo>
                      <a:pt x="8063" y="11032"/>
                      <a:pt x="4265" y="13736"/>
                      <a:pt x="90" y="14555"/>
                    </a:cubicBezTo>
                    <a:cubicBezTo>
                      <a:pt x="1" y="14572"/>
                      <a:pt x="31" y="14699"/>
                      <a:pt x="112" y="14699"/>
                    </a:cubicBezTo>
                    <a:cubicBezTo>
                      <a:pt x="117" y="14699"/>
                      <a:pt x="123" y="14698"/>
                      <a:pt x="129" y="14697"/>
                    </a:cubicBezTo>
                    <a:cubicBezTo>
                      <a:pt x="2229" y="14308"/>
                      <a:pt x="4151" y="13392"/>
                      <a:pt x="5987" y="12325"/>
                    </a:cubicBezTo>
                    <a:cubicBezTo>
                      <a:pt x="7895" y="11216"/>
                      <a:pt x="9738" y="9996"/>
                      <a:pt x="11519" y="8695"/>
                    </a:cubicBezTo>
                    <a:cubicBezTo>
                      <a:pt x="14997" y="6156"/>
                      <a:pt x="18300" y="3272"/>
                      <a:pt x="21159" y="47"/>
                    </a:cubicBezTo>
                    <a:cubicBezTo>
                      <a:pt x="21176" y="26"/>
                      <a:pt x="21160" y="0"/>
                      <a:pt x="21140" y="0"/>
                    </a:cubicBezTo>
                    <a:close/>
                  </a:path>
                </a:pathLst>
              </a:custGeom>
              <a:solidFill>
                <a:srgbClr val="125F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369;p29">
                <a:extLst>
                  <a:ext uri="{FF2B5EF4-FFF2-40B4-BE49-F238E27FC236}">
                    <a16:creationId xmlns:a16="http://schemas.microsoft.com/office/drawing/2014/main" id="{D0E978A4-2722-A8BB-2CAA-0CCB48614DEC}"/>
                  </a:ext>
                </a:extLst>
              </p:cNvPr>
              <p:cNvSpPr/>
              <p:nvPr/>
            </p:nvSpPr>
            <p:spPr>
              <a:xfrm>
                <a:off x="5052427" y="3091876"/>
                <a:ext cx="54689" cy="90205"/>
              </a:xfrm>
              <a:custGeom>
                <a:avLst/>
                <a:gdLst/>
                <a:ahLst/>
                <a:cxnLst/>
                <a:rect l="l" t="t" r="r" b="b"/>
                <a:pathLst>
                  <a:path w="3303" h="5448" extrusionOk="0">
                    <a:moveTo>
                      <a:pt x="29" y="0"/>
                    </a:moveTo>
                    <a:cubicBezTo>
                      <a:pt x="15" y="0"/>
                      <a:pt x="0" y="12"/>
                      <a:pt x="6" y="29"/>
                    </a:cubicBezTo>
                    <a:cubicBezTo>
                      <a:pt x="163" y="489"/>
                      <a:pt x="410" y="932"/>
                      <a:pt x="631" y="1363"/>
                    </a:cubicBezTo>
                    <a:cubicBezTo>
                      <a:pt x="876" y="1842"/>
                      <a:pt x="1135" y="2314"/>
                      <a:pt x="1406" y="2777"/>
                    </a:cubicBezTo>
                    <a:cubicBezTo>
                      <a:pt x="1940" y="3692"/>
                      <a:pt x="2523" y="4578"/>
                      <a:pt x="3162" y="5422"/>
                    </a:cubicBezTo>
                    <a:cubicBezTo>
                      <a:pt x="3176" y="5440"/>
                      <a:pt x="3196" y="5447"/>
                      <a:pt x="3214" y="5447"/>
                    </a:cubicBezTo>
                    <a:cubicBezTo>
                      <a:pt x="3259" y="5447"/>
                      <a:pt x="3303" y="5404"/>
                      <a:pt x="3270" y="5359"/>
                    </a:cubicBezTo>
                    <a:cubicBezTo>
                      <a:pt x="2646" y="4522"/>
                      <a:pt x="2055" y="3664"/>
                      <a:pt x="1519" y="2767"/>
                    </a:cubicBezTo>
                    <a:cubicBezTo>
                      <a:pt x="1250" y="2322"/>
                      <a:pt x="995" y="1867"/>
                      <a:pt x="752" y="1405"/>
                    </a:cubicBezTo>
                    <a:cubicBezTo>
                      <a:pt x="510" y="948"/>
                      <a:pt x="307" y="458"/>
                      <a:pt x="48" y="11"/>
                    </a:cubicBezTo>
                    <a:cubicBezTo>
                      <a:pt x="44" y="3"/>
                      <a:pt x="37" y="0"/>
                      <a:pt x="29" y="0"/>
                    </a:cubicBezTo>
                    <a:close/>
                  </a:path>
                </a:pathLst>
              </a:custGeom>
              <a:solidFill>
                <a:srgbClr val="125F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370;p29">
                <a:extLst>
                  <a:ext uri="{FF2B5EF4-FFF2-40B4-BE49-F238E27FC236}">
                    <a16:creationId xmlns:a16="http://schemas.microsoft.com/office/drawing/2014/main" id="{F785D33F-E43D-AF1E-D757-6E53F23BF1DD}"/>
                  </a:ext>
                </a:extLst>
              </p:cNvPr>
              <p:cNvSpPr/>
              <p:nvPr/>
            </p:nvSpPr>
            <p:spPr>
              <a:xfrm>
                <a:off x="5126373" y="3152443"/>
                <a:ext cx="81678" cy="181106"/>
              </a:xfrm>
              <a:custGeom>
                <a:avLst/>
                <a:gdLst/>
                <a:ahLst/>
                <a:cxnLst/>
                <a:rect l="l" t="t" r="r" b="b"/>
                <a:pathLst>
                  <a:path w="4933" h="10938" extrusionOk="0">
                    <a:moveTo>
                      <a:pt x="4915" y="1"/>
                    </a:moveTo>
                    <a:cubicBezTo>
                      <a:pt x="4911" y="1"/>
                      <a:pt x="4907" y="3"/>
                      <a:pt x="4904" y="8"/>
                    </a:cubicBezTo>
                    <a:lnTo>
                      <a:pt x="4904" y="6"/>
                    </a:lnTo>
                    <a:cubicBezTo>
                      <a:pt x="3992" y="1754"/>
                      <a:pt x="3261" y="3616"/>
                      <a:pt x="2456" y="5414"/>
                    </a:cubicBezTo>
                    <a:lnTo>
                      <a:pt x="24" y="10831"/>
                    </a:lnTo>
                    <a:cubicBezTo>
                      <a:pt x="0" y="10887"/>
                      <a:pt x="48" y="10937"/>
                      <a:pt x="93" y="10937"/>
                    </a:cubicBezTo>
                    <a:cubicBezTo>
                      <a:pt x="113" y="10937"/>
                      <a:pt x="132" y="10927"/>
                      <a:pt x="143" y="10902"/>
                    </a:cubicBezTo>
                    <a:cubicBezTo>
                      <a:pt x="957" y="9057"/>
                      <a:pt x="1772" y="7211"/>
                      <a:pt x="2588" y="5368"/>
                    </a:cubicBezTo>
                    <a:cubicBezTo>
                      <a:pt x="3371" y="3593"/>
                      <a:pt x="4253" y="1835"/>
                      <a:pt x="4929" y="18"/>
                    </a:cubicBezTo>
                    <a:cubicBezTo>
                      <a:pt x="4933" y="8"/>
                      <a:pt x="4924" y="1"/>
                      <a:pt x="4915" y="1"/>
                    </a:cubicBezTo>
                    <a:close/>
                  </a:path>
                </a:pathLst>
              </a:custGeom>
              <a:solidFill>
                <a:srgbClr val="125F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371;p29">
                <a:extLst>
                  <a:ext uri="{FF2B5EF4-FFF2-40B4-BE49-F238E27FC236}">
                    <a16:creationId xmlns:a16="http://schemas.microsoft.com/office/drawing/2014/main" id="{1E05E201-F1F6-4E44-BAAE-5E1CC43095E6}"/>
                  </a:ext>
                </a:extLst>
              </p:cNvPr>
              <p:cNvSpPr/>
              <p:nvPr/>
            </p:nvSpPr>
            <p:spPr>
              <a:xfrm>
                <a:off x="5056583" y="3543566"/>
                <a:ext cx="66859" cy="128635"/>
              </a:xfrm>
              <a:custGeom>
                <a:avLst/>
                <a:gdLst/>
                <a:ahLst/>
                <a:cxnLst/>
                <a:rect l="l" t="t" r="r" b="b"/>
                <a:pathLst>
                  <a:path w="4038" h="7769" extrusionOk="0">
                    <a:moveTo>
                      <a:pt x="37" y="1"/>
                    </a:moveTo>
                    <a:cubicBezTo>
                      <a:pt x="18" y="1"/>
                      <a:pt x="0" y="20"/>
                      <a:pt x="12" y="42"/>
                    </a:cubicBezTo>
                    <a:cubicBezTo>
                      <a:pt x="123" y="289"/>
                      <a:pt x="222" y="540"/>
                      <a:pt x="321" y="791"/>
                    </a:cubicBezTo>
                    <a:cubicBezTo>
                      <a:pt x="324" y="797"/>
                      <a:pt x="329" y="799"/>
                      <a:pt x="334" y="799"/>
                    </a:cubicBezTo>
                    <a:cubicBezTo>
                      <a:pt x="342" y="799"/>
                      <a:pt x="349" y="793"/>
                      <a:pt x="346" y="783"/>
                    </a:cubicBezTo>
                    <a:cubicBezTo>
                      <a:pt x="295" y="655"/>
                      <a:pt x="255" y="512"/>
                      <a:pt x="201" y="382"/>
                    </a:cubicBezTo>
                    <a:lnTo>
                      <a:pt x="201" y="382"/>
                    </a:lnTo>
                    <a:cubicBezTo>
                      <a:pt x="209" y="396"/>
                      <a:pt x="216" y="409"/>
                      <a:pt x="222" y="419"/>
                    </a:cubicBezTo>
                    <a:cubicBezTo>
                      <a:pt x="412" y="751"/>
                      <a:pt x="605" y="1085"/>
                      <a:pt x="791" y="1418"/>
                    </a:cubicBezTo>
                    <a:cubicBezTo>
                      <a:pt x="1177" y="2106"/>
                      <a:pt x="1552" y="2805"/>
                      <a:pt x="1912" y="3507"/>
                    </a:cubicBezTo>
                    <a:cubicBezTo>
                      <a:pt x="2624" y="4893"/>
                      <a:pt x="3284" y="6301"/>
                      <a:pt x="3897" y="7734"/>
                    </a:cubicBezTo>
                    <a:cubicBezTo>
                      <a:pt x="3908" y="7759"/>
                      <a:pt x="3926" y="7769"/>
                      <a:pt x="3946" y="7769"/>
                    </a:cubicBezTo>
                    <a:cubicBezTo>
                      <a:pt x="3990" y="7769"/>
                      <a:pt x="4038" y="7719"/>
                      <a:pt x="4014" y="7665"/>
                    </a:cubicBezTo>
                    <a:cubicBezTo>
                      <a:pt x="3439" y="6350"/>
                      <a:pt x="2824" y="5051"/>
                      <a:pt x="2167" y="3774"/>
                    </a:cubicBezTo>
                    <a:cubicBezTo>
                      <a:pt x="1513" y="2503"/>
                      <a:pt x="849" y="1206"/>
                      <a:pt x="60" y="14"/>
                    </a:cubicBezTo>
                    <a:cubicBezTo>
                      <a:pt x="54" y="5"/>
                      <a:pt x="45" y="1"/>
                      <a:pt x="37" y="1"/>
                    </a:cubicBezTo>
                    <a:close/>
                  </a:path>
                </a:pathLst>
              </a:custGeom>
              <a:solidFill>
                <a:srgbClr val="125F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372;p29">
                <a:extLst>
                  <a:ext uri="{FF2B5EF4-FFF2-40B4-BE49-F238E27FC236}">
                    <a16:creationId xmlns:a16="http://schemas.microsoft.com/office/drawing/2014/main" id="{608EE205-8FA5-D5B0-6AF9-A3936940D836}"/>
                  </a:ext>
                </a:extLst>
              </p:cNvPr>
              <p:cNvSpPr/>
              <p:nvPr/>
            </p:nvSpPr>
            <p:spPr>
              <a:xfrm>
                <a:off x="5113326" y="3724921"/>
                <a:ext cx="102938" cy="136980"/>
              </a:xfrm>
              <a:custGeom>
                <a:avLst/>
                <a:gdLst/>
                <a:ahLst/>
                <a:cxnLst/>
                <a:rect l="l" t="t" r="r" b="b"/>
                <a:pathLst>
                  <a:path w="6217" h="8273" extrusionOk="0">
                    <a:moveTo>
                      <a:pt x="6185" y="1"/>
                    </a:moveTo>
                    <a:cubicBezTo>
                      <a:pt x="6180" y="1"/>
                      <a:pt x="6175" y="3"/>
                      <a:pt x="6170" y="8"/>
                    </a:cubicBezTo>
                    <a:cubicBezTo>
                      <a:pt x="3981" y="2609"/>
                      <a:pt x="1884" y="5336"/>
                      <a:pt x="29" y="8185"/>
                    </a:cubicBezTo>
                    <a:cubicBezTo>
                      <a:pt x="0" y="8231"/>
                      <a:pt x="41" y="8273"/>
                      <a:pt x="83" y="8273"/>
                    </a:cubicBezTo>
                    <a:cubicBezTo>
                      <a:pt x="101" y="8273"/>
                      <a:pt x="119" y="8265"/>
                      <a:pt x="132" y="8246"/>
                    </a:cubicBezTo>
                    <a:cubicBezTo>
                      <a:pt x="2076" y="5446"/>
                      <a:pt x="4064" y="2698"/>
                      <a:pt x="6202" y="41"/>
                    </a:cubicBezTo>
                    <a:cubicBezTo>
                      <a:pt x="6216" y="24"/>
                      <a:pt x="6202" y="1"/>
                      <a:pt x="6185" y="1"/>
                    </a:cubicBezTo>
                    <a:close/>
                  </a:path>
                </a:pathLst>
              </a:custGeom>
              <a:solidFill>
                <a:srgbClr val="125F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373;p29">
                <a:extLst>
                  <a:ext uri="{FF2B5EF4-FFF2-40B4-BE49-F238E27FC236}">
                    <a16:creationId xmlns:a16="http://schemas.microsoft.com/office/drawing/2014/main" id="{99BFB6AB-E792-4D15-54EC-4B0A7F15AE10}"/>
                  </a:ext>
                </a:extLst>
              </p:cNvPr>
              <p:cNvSpPr/>
              <p:nvPr/>
            </p:nvSpPr>
            <p:spPr>
              <a:xfrm>
                <a:off x="5468053" y="3467070"/>
                <a:ext cx="13627" cy="74989"/>
              </a:xfrm>
              <a:custGeom>
                <a:avLst/>
                <a:gdLst/>
                <a:ahLst/>
                <a:cxnLst/>
                <a:rect l="l" t="t" r="r" b="b"/>
                <a:pathLst>
                  <a:path w="823" h="4529" extrusionOk="0">
                    <a:moveTo>
                      <a:pt x="9" y="0"/>
                    </a:moveTo>
                    <a:cubicBezTo>
                      <a:pt x="5" y="0"/>
                      <a:pt x="3" y="3"/>
                      <a:pt x="1" y="10"/>
                    </a:cubicBezTo>
                    <a:cubicBezTo>
                      <a:pt x="0" y="20"/>
                      <a:pt x="8" y="26"/>
                      <a:pt x="15" y="26"/>
                    </a:cubicBezTo>
                    <a:cubicBezTo>
                      <a:pt x="20" y="26"/>
                      <a:pt x="24" y="24"/>
                      <a:pt x="25" y="19"/>
                    </a:cubicBezTo>
                    <a:lnTo>
                      <a:pt x="25" y="19"/>
                    </a:lnTo>
                    <a:cubicBezTo>
                      <a:pt x="15" y="53"/>
                      <a:pt x="44" y="164"/>
                      <a:pt x="54" y="225"/>
                    </a:cubicBezTo>
                    <a:cubicBezTo>
                      <a:pt x="80" y="365"/>
                      <a:pt x="115" y="502"/>
                      <a:pt x="141" y="642"/>
                    </a:cubicBezTo>
                    <a:cubicBezTo>
                      <a:pt x="224" y="1063"/>
                      <a:pt x="305" y="1484"/>
                      <a:pt x="380" y="1906"/>
                    </a:cubicBezTo>
                    <a:cubicBezTo>
                      <a:pt x="527" y="2742"/>
                      <a:pt x="718" y="3618"/>
                      <a:pt x="699" y="4472"/>
                    </a:cubicBezTo>
                    <a:cubicBezTo>
                      <a:pt x="698" y="4510"/>
                      <a:pt x="727" y="4528"/>
                      <a:pt x="756" y="4528"/>
                    </a:cubicBezTo>
                    <a:cubicBezTo>
                      <a:pt x="785" y="4528"/>
                      <a:pt x="815" y="4510"/>
                      <a:pt x="815" y="4472"/>
                    </a:cubicBezTo>
                    <a:cubicBezTo>
                      <a:pt x="823" y="3750"/>
                      <a:pt x="669" y="3011"/>
                      <a:pt x="544" y="2303"/>
                    </a:cubicBezTo>
                    <a:cubicBezTo>
                      <a:pt x="420" y="1605"/>
                      <a:pt x="317" y="872"/>
                      <a:pt x="102" y="195"/>
                    </a:cubicBezTo>
                    <a:cubicBezTo>
                      <a:pt x="101" y="193"/>
                      <a:pt x="34" y="0"/>
                      <a:pt x="9" y="0"/>
                    </a:cubicBezTo>
                    <a:close/>
                  </a:path>
                </a:pathLst>
              </a:custGeom>
              <a:solidFill>
                <a:srgbClr val="125F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374;p29">
                <a:extLst>
                  <a:ext uri="{FF2B5EF4-FFF2-40B4-BE49-F238E27FC236}">
                    <a16:creationId xmlns:a16="http://schemas.microsoft.com/office/drawing/2014/main" id="{0E3744E0-88A9-373F-42ED-50B2C70C4F73}"/>
                  </a:ext>
                </a:extLst>
              </p:cNvPr>
              <p:cNvSpPr/>
              <p:nvPr/>
            </p:nvSpPr>
            <p:spPr>
              <a:xfrm>
                <a:off x="5387816" y="3630096"/>
                <a:ext cx="7815" cy="81066"/>
              </a:xfrm>
              <a:custGeom>
                <a:avLst/>
                <a:gdLst/>
                <a:ahLst/>
                <a:cxnLst/>
                <a:rect l="l" t="t" r="r" b="b"/>
                <a:pathLst>
                  <a:path w="472" h="4896" extrusionOk="0">
                    <a:moveTo>
                      <a:pt x="32" y="0"/>
                    </a:moveTo>
                    <a:cubicBezTo>
                      <a:pt x="26" y="0"/>
                      <a:pt x="19" y="5"/>
                      <a:pt x="19" y="13"/>
                    </a:cubicBezTo>
                    <a:lnTo>
                      <a:pt x="17" y="13"/>
                    </a:lnTo>
                    <a:cubicBezTo>
                      <a:pt x="1" y="812"/>
                      <a:pt x="116" y="1630"/>
                      <a:pt x="175" y="2427"/>
                    </a:cubicBezTo>
                    <a:cubicBezTo>
                      <a:pt x="234" y="3232"/>
                      <a:pt x="294" y="4036"/>
                      <a:pt x="355" y="4841"/>
                    </a:cubicBezTo>
                    <a:cubicBezTo>
                      <a:pt x="357" y="4877"/>
                      <a:pt x="387" y="4896"/>
                      <a:pt x="416" y="4896"/>
                    </a:cubicBezTo>
                    <a:cubicBezTo>
                      <a:pt x="444" y="4896"/>
                      <a:pt x="471" y="4877"/>
                      <a:pt x="468" y="4841"/>
                    </a:cubicBezTo>
                    <a:cubicBezTo>
                      <a:pt x="402" y="4019"/>
                      <a:pt x="335" y="3200"/>
                      <a:pt x="264" y="2378"/>
                    </a:cubicBezTo>
                    <a:cubicBezTo>
                      <a:pt x="197" y="1595"/>
                      <a:pt x="183" y="784"/>
                      <a:pt x="43" y="9"/>
                    </a:cubicBezTo>
                    <a:cubicBezTo>
                      <a:pt x="42" y="3"/>
                      <a:pt x="37" y="0"/>
                      <a:pt x="32" y="0"/>
                    </a:cubicBezTo>
                    <a:close/>
                  </a:path>
                </a:pathLst>
              </a:custGeom>
              <a:solidFill>
                <a:srgbClr val="125F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375;p29">
                <a:extLst>
                  <a:ext uri="{FF2B5EF4-FFF2-40B4-BE49-F238E27FC236}">
                    <a16:creationId xmlns:a16="http://schemas.microsoft.com/office/drawing/2014/main" id="{74792953-7311-433C-E697-94C08AA1A816}"/>
                  </a:ext>
                </a:extLst>
              </p:cNvPr>
              <p:cNvSpPr/>
              <p:nvPr/>
            </p:nvSpPr>
            <p:spPr>
              <a:xfrm>
                <a:off x="5278934" y="3854401"/>
                <a:ext cx="3262" cy="59690"/>
              </a:xfrm>
              <a:custGeom>
                <a:avLst/>
                <a:gdLst/>
                <a:ahLst/>
                <a:cxnLst/>
                <a:rect l="l" t="t" r="r" b="b"/>
                <a:pathLst>
                  <a:path w="197" h="3605" extrusionOk="0">
                    <a:moveTo>
                      <a:pt x="24" y="0"/>
                    </a:moveTo>
                    <a:cubicBezTo>
                      <a:pt x="17" y="0"/>
                      <a:pt x="11" y="5"/>
                      <a:pt x="11" y="13"/>
                    </a:cubicBezTo>
                    <a:lnTo>
                      <a:pt x="9" y="13"/>
                    </a:lnTo>
                    <a:cubicBezTo>
                      <a:pt x="1" y="311"/>
                      <a:pt x="37" y="614"/>
                      <a:pt x="51" y="914"/>
                    </a:cubicBezTo>
                    <a:cubicBezTo>
                      <a:pt x="67" y="1203"/>
                      <a:pt x="75" y="1490"/>
                      <a:pt x="79" y="1780"/>
                    </a:cubicBezTo>
                    <a:cubicBezTo>
                      <a:pt x="90" y="2371"/>
                      <a:pt x="73" y="2962"/>
                      <a:pt x="35" y="3550"/>
                    </a:cubicBezTo>
                    <a:cubicBezTo>
                      <a:pt x="32" y="3587"/>
                      <a:pt x="59" y="3605"/>
                      <a:pt x="87" y="3605"/>
                    </a:cubicBezTo>
                    <a:cubicBezTo>
                      <a:pt x="115" y="3605"/>
                      <a:pt x="144" y="3587"/>
                      <a:pt x="146" y="3550"/>
                    </a:cubicBezTo>
                    <a:cubicBezTo>
                      <a:pt x="183" y="2949"/>
                      <a:pt x="197" y="2348"/>
                      <a:pt x="183" y="1745"/>
                    </a:cubicBezTo>
                    <a:cubicBezTo>
                      <a:pt x="168" y="1179"/>
                      <a:pt x="168" y="564"/>
                      <a:pt x="35" y="9"/>
                    </a:cubicBezTo>
                    <a:cubicBezTo>
                      <a:pt x="33" y="3"/>
                      <a:pt x="28" y="0"/>
                      <a:pt x="24" y="0"/>
                    </a:cubicBezTo>
                    <a:close/>
                  </a:path>
                </a:pathLst>
              </a:custGeom>
              <a:solidFill>
                <a:srgbClr val="125F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376;p29">
                <a:extLst>
                  <a:ext uri="{FF2B5EF4-FFF2-40B4-BE49-F238E27FC236}">
                    <a16:creationId xmlns:a16="http://schemas.microsoft.com/office/drawing/2014/main" id="{DDE3DC0C-BBC7-B503-D15B-341218264454}"/>
                  </a:ext>
                </a:extLst>
              </p:cNvPr>
              <p:cNvSpPr/>
              <p:nvPr/>
            </p:nvSpPr>
            <p:spPr>
              <a:xfrm>
                <a:off x="5349320" y="3817130"/>
                <a:ext cx="52802" cy="30085"/>
              </a:xfrm>
              <a:custGeom>
                <a:avLst/>
                <a:gdLst/>
                <a:ahLst/>
                <a:cxnLst/>
                <a:rect l="l" t="t" r="r" b="b"/>
                <a:pathLst>
                  <a:path w="3189" h="1817" extrusionOk="0">
                    <a:moveTo>
                      <a:pt x="3110" y="0"/>
                    </a:moveTo>
                    <a:cubicBezTo>
                      <a:pt x="3103" y="0"/>
                      <a:pt x="3096" y="1"/>
                      <a:pt x="3089" y="4"/>
                    </a:cubicBezTo>
                    <a:cubicBezTo>
                      <a:pt x="1976" y="403"/>
                      <a:pt x="907" y="987"/>
                      <a:pt x="19" y="1773"/>
                    </a:cubicBezTo>
                    <a:cubicBezTo>
                      <a:pt x="1" y="1788"/>
                      <a:pt x="17" y="1817"/>
                      <a:pt x="37" y="1817"/>
                    </a:cubicBezTo>
                    <a:cubicBezTo>
                      <a:pt x="41" y="1817"/>
                      <a:pt x="45" y="1816"/>
                      <a:pt x="49" y="1813"/>
                    </a:cubicBezTo>
                    <a:cubicBezTo>
                      <a:pt x="996" y="1111"/>
                      <a:pt x="2008" y="522"/>
                      <a:pt x="3121" y="121"/>
                    </a:cubicBezTo>
                    <a:cubicBezTo>
                      <a:pt x="3189" y="98"/>
                      <a:pt x="3169" y="0"/>
                      <a:pt x="3110" y="0"/>
                    </a:cubicBezTo>
                    <a:close/>
                  </a:path>
                </a:pathLst>
              </a:custGeom>
              <a:solidFill>
                <a:srgbClr val="125F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377;p29">
                <a:extLst>
                  <a:ext uri="{FF2B5EF4-FFF2-40B4-BE49-F238E27FC236}">
                    <a16:creationId xmlns:a16="http://schemas.microsoft.com/office/drawing/2014/main" id="{25F92D4B-73F9-9100-B6F2-798918958CE8}"/>
                  </a:ext>
                </a:extLst>
              </p:cNvPr>
              <p:cNvSpPr/>
              <p:nvPr/>
            </p:nvSpPr>
            <p:spPr>
              <a:xfrm>
                <a:off x="5456827" y="3617678"/>
                <a:ext cx="38430" cy="32751"/>
              </a:xfrm>
              <a:custGeom>
                <a:avLst/>
                <a:gdLst/>
                <a:ahLst/>
                <a:cxnLst/>
                <a:rect l="l" t="t" r="r" b="b"/>
                <a:pathLst>
                  <a:path w="2321" h="1978" extrusionOk="0">
                    <a:moveTo>
                      <a:pt x="2216" y="1"/>
                    </a:moveTo>
                    <a:cubicBezTo>
                      <a:pt x="2201" y="1"/>
                      <a:pt x="2185" y="6"/>
                      <a:pt x="2171" y="18"/>
                    </a:cubicBezTo>
                    <a:cubicBezTo>
                      <a:pt x="1808" y="332"/>
                      <a:pt x="1444" y="648"/>
                      <a:pt x="1082" y="961"/>
                    </a:cubicBezTo>
                    <a:cubicBezTo>
                      <a:pt x="904" y="1117"/>
                      <a:pt x="726" y="1273"/>
                      <a:pt x="548" y="1429"/>
                    </a:cubicBezTo>
                    <a:cubicBezTo>
                      <a:pt x="461" y="1503"/>
                      <a:pt x="374" y="1578"/>
                      <a:pt x="289" y="1653"/>
                    </a:cubicBezTo>
                    <a:cubicBezTo>
                      <a:pt x="190" y="1740"/>
                      <a:pt x="109" y="1835"/>
                      <a:pt x="18" y="1928"/>
                    </a:cubicBezTo>
                    <a:cubicBezTo>
                      <a:pt x="1" y="1947"/>
                      <a:pt x="17" y="1978"/>
                      <a:pt x="38" y="1978"/>
                    </a:cubicBezTo>
                    <a:cubicBezTo>
                      <a:pt x="43" y="1978"/>
                      <a:pt x="47" y="1976"/>
                      <a:pt x="52" y="1973"/>
                    </a:cubicBezTo>
                    <a:lnTo>
                      <a:pt x="50" y="1973"/>
                    </a:lnTo>
                    <a:cubicBezTo>
                      <a:pt x="143" y="1906"/>
                      <a:pt x="234" y="1852"/>
                      <a:pt x="323" y="1779"/>
                    </a:cubicBezTo>
                    <a:cubicBezTo>
                      <a:pt x="416" y="1702"/>
                      <a:pt x="509" y="1621"/>
                      <a:pt x="600" y="1542"/>
                    </a:cubicBezTo>
                    <a:lnTo>
                      <a:pt x="1157" y="1066"/>
                    </a:lnTo>
                    <a:cubicBezTo>
                      <a:pt x="1527" y="751"/>
                      <a:pt x="1897" y="433"/>
                      <a:pt x="2268" y="115"/>
                    </a:cubicBezTo>
                    <a:cubicBezTo>
                      <a:pt x="2320" y="69"/>
                      <a:pt x="2272" y="1"/>
                      <a:pt x="2216" y="1"/>
                    </a:cubicBezTo>
                    <a:close/>
                  </a:path>
                </a:pathLst>
              </a:custGeom>
              <a:solidFill>
                <a:srgbClr val="125F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378;p29">
                <a:extLst>
                  <a:ext uri="{FF2B5EF4-FFF2-40B4-BE49-F238E27FC236}">
                    <a16:creationId xmlns:a16="http://schemas.microsoft.com/office/drawing/2014/main" id="{F940ECAB-9D0E-6EEE-547D-5A7FA27B26A3}"/>
                  </a:ext>
                </a:extLst>
              </p:cNvPr>
              <p:cNvSpPr/>
              <p:nvPr/>
            </p:nvSpPr>
            <p:spPr>
              <a:xfrm>
                <a:off x="5421427" y="3884900"/>
                <a:ext cx="9471" cy="32237"/>
              </a:xfrm>
              <a:custGeom>
                <a:avLst/>
                <a:gdLst/>
                <a:ahLst/>
                <a:cxnLst/>
                <a:rect l="l" t="t" r="r" b="b"/>
                <a:pathLst>
                  <a:path w="572" h="1947" extrusionOk="0">
                    <a:moveTo>
                      <a:pt x="550" y="1"/>
                    </a:moveTo>
                    <a:cubicBezTo>
                      <a:pt x="544" y="1"/>
                      <a:pt x="539" y="3"/>
                      <a:pt x="537" y="9"/>
                    </a:cubicBezTo>
                    <a:cubicBezTo>
                      <a:pt x="502" y="83"/>
                      <a:pt x="456" y="152"/>
                      <a:pt x="423" y="229"/>
                    </a:cubicBezTo>
                    <a:cubicBezTo>
                      <a:pt x="391" y="304"/>
                      <a:pt x="363" y="383"/>
                      <a:pt x="336" y="462"/>
                    </a:cubicBezTo>
                    <a:cubicBezTo>
                      <a:pt x="282" y="614"/>
                      <a:pt x="231" y="769"/>
                      <a:pt x="189" y="927"/>
                    </a:cubicBezTo>
                    <a:cubicBezTo>
                      <a:pt x="102" y="1245"/>
                      <a:pt x="43" y="1571"/>
                      <a:pt x="5" y="1897"/>
                    </a:cubicBezTo>
                    <a:cubicBezTo>
                      <a:pt x="1" y="1930"/>
                      <a:pt x="24" y="1947"/>
                      <a:pt x="50" y="1947"/>
                    </a:cubicBezTo>
                    <a:cubicBezTo>
                      <a:pt x="76" y="1947"/>
                      <a:pt x="104" y="1930"/>
                      <a:pt x="108" y="1897"/>
                    </a:cubicBezTo>
                    <a:cubicBezTo>
                      <a:pt x="142" y="1573"/>
                      <a:pt x="201" y="1251"/>
                      <a:pt x="282" y="933"/>
                    </a:cubicBezTo>
                    <a:cubicBezTo>
                      <a:pt x="320" y="782"/>
                      <a:pt x="365" y="632"/>
                      <a:pt x="413" y="482"/>
                    </a:cubicBezTo>
                    <a:cubicBezTo>
                      <a:pt x="464" y="330"/>
                      <a:pt x="508" y="170"/>
                      <a:pt x="567" y="21"/>
                    </a:cubicBezTo>
                    <a:cubicBezTo>
                      <a:pt x="571" y="10"/>
                      <a:pt x="560" y="1"/>
                      <a:pt x="550" y="1"/>
                    </a:cubicBezTo>
                    <a:close/>
                  </a:path>
                </a:pathLst>
              </a:custGeom>
              <a:solidFill>
                <a:srgbClr val="125F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379;p29">
                <a:extLst>
                  <a:ext uri="{FF2B5EF4-FFF2-40B4-BE49-F238E27FC236}">
                    <a16:creationId xmlns:a16="http://schemas.microsoft.com/office/drawing/2014/main" id="{69030876-0EE0-7AD6-9B32-4D0F078FD9FA}"/>
                  </a:ext>
                </a:extLst>
              </p:cNvPr>
              <p:cNvSpPr/>
              <p:nvPr/>
            </p:nvSpPr>
            <p:spPr>
              <a:xfrm>
                <a:off x="5520094" y="3973466"/>
                <a:ext cx="14422" cy="45152"/>
              </a:xfrm>
              <a:custGeom>
                <a:avLst/>
                <a:gdLst/>
                <a:ahLst/>
                <a:cxnLst/>
                <a:rect l="l" t="t" r="r" b="b"/>
                <a:pathLst>
                  <a:path w="871" h="2727" extrusionOk="0">
                    <a:moveTo>
                      <a:pt x="854" y="1"/>
                    </a:moveTo>
                    <a:cubicBezTo>
                      <a:pt x="850" y="1"/>
                      <a:pt x="847" y="2"/>
                      <a:pt x="845" y="6"/>
                    </a:cubicBezTo>
                    <a:cubicBezTo>
                      <a:pt x="316" y="793"/>
                      <a:pt x="45" y="1736"/>
                      <a:pt x="3" y="2677"/>
                    </a:cubicBezTo>
                    <a:cubicBezTo>
                      <a:pt x="1" y="2710"/>
                      <a:pt x="26" y="2727"/>
                      <a:pt x="51" y="2727"/>
                    </a:cubicBezTo>
                    <a:cubicBezTo>
                      <a:pt x="77" y="2727"/>
                      <a:pt x="103" y="2710"/>
                      <a:pt x="104" y="2677"/>
                    </a:cubicBezTo>
                    <a:cubicBezTo>
                      <a:pt x="136" y="1738"/>
                      <a:pt x="420" y="843"/>
                      <a:pt x="865" y="20"/>
                    </a:cubicBezTo>
                    <a:cubicBezTo>
                      <a:pt x="871" y="10"/>
                      <a:pt x="862" y="1"/>
                      <a:pt x="854" y="1"/>
                    </a:cubicBezTo>
                    <a:close/>
                  </a:path>
                </a:pathLst>
              </a:custGeom>
              <a:solidFill>
                <a:srgbClr val="125F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380;p29">
                <a:extLst>
                  <a:ext uri="{FF2B5EF4-FFF2-40B4-BE49-F238E27FC236}">
                    <a16:creationId xmlns:a16="http://schemas.microsoft.com/office/drawing/2014/main" id="{077EC425-654F-631C-2431-9D84872582CE}"/>
                  </a:ext>
                </a:extLst>
              </p:cNvPr>
              <p:cNvSpPr/>
              <p:nvPr/>
            </p:nvSpPr>
            <p:spPr>
              <a:xfrm>
                <a:off x="5541271" y="4049780"/>
                <a:ext cx="32585" cy="7600"/>
              </a:xfrm>
              <a:custGeom>
                <a:avLst/>
                <a:gdLst/>
                <a:ahLst/>
                <a:cxnLst/>
                <a:rect l="l" t="t" r="r" b="b"/>
                <a:pathLst>
                  <a:path w="1968" h="459" extrusionOk="0">
                    <a:moveTo>
                      <a:pt x="1288" y="0"/>
                    </a:moveTo>
                    <a:cubicBezTo>
                      <a:pt x="831" y="0"/>
                      <a:pt x="380" y="147"/>
                      <a:pt x="11" y="433"/>
                    </a:cubicBezTo>
                    <a:cubicBezTo>
                      <a:pt x="1" y="442"/>
                      <a:pt x="10" y="458"/>
                      <a:pt x="21" y="458"/>
                    </a:cubicBezTo>
                    <a:cubicBezTo>
                      <a:pt x="24" y="458"/>
                      <a:pt x="26" y="457"/>
                      <a:pt x="29" y="455"/>
                    </a:cubicBezTo>
                    <a:cubicBezTo>
                      <a:pt x="391" y="219"/>
                      <a:pt x="821" y="93"/>
                      <a:pt x="1251" y="93"/>
                    </a:cubicBezTo>
                    <a:cubicBezTo>
                      <a:pt x="1465" y="93"/>
                      <a:pt x="1679" y="124"/>
                      <a:pt x="1885" y="188"/>
                    </a:cubicBezTo>
                    <a:cubicBezTo>
                      <a:pt x="1890" y="190"/>
                      <a:pt x="1896" y="191"/>
                      <a:pt x="1901" y="191"/>
                    </a:cubicBezTo>
                    <a:cubicBezTo>
                      <a:pt x="1950" y="191"/>
                      <a:pt x="1968" y="110"/>
                      <a:pt x="1911" y="93"/>
                    </a:cubicBezTo>
                    <a:cubicBezTo>
                      <a:pt x="1707" y="31"/>
                      <a:pt x="1497" y="0"/>
                      <a:pt x="1288" y="0"/>
                    </a:cubicBezTo>
                    <a:close/>
                  </a:path>
                </a:pathLst>
              </a:custGeom>
              <a:solidFill>
                <a:srgbClr val="125F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381;p29">
                <a:extLst>
                  <a:ext uri="{FF2B5EF4-FFF2-40B4-BE49-F238E27FC236}">
                    <a16:creationId xmlns:a16="http://schemas.microsoft.com/office/drawing/2014/main" id="{AF6D8F59-F7AD-6A91-1B2E-B42301BFD20F}"/>
                  </a:ext>
                </a:extLst>
              </p:cNvPr>
              <p:cNvSpPr/>
              <p:nvPr/>
            </p:nvSpPr>
            <p:spPr>
              <a:xfrm>
                <a:off x="5464576" y="4109139"/>
                <a:ext cx="47735" cy="4719"/>
              </a:xfrm>
              <a:custGeom>
                <a:avLst/>
                <a:gdLst/>
                <a:ahLst/>
                <a:cxnLst/>
                <a:rect l="l" t="t" r="r" b="b"/>
                <a:pathLst>
                  <a:path w="2883" h="285" extrusionOk="0">
                    <a:moveTo>
                      <a:pt x="2827" y="1"/>
                    </a:moveTo>
                    <a:cubicBezTo>
                      <a:pt x="2826" y="1"/>
                      <a:pt x="2825" y="1"/>
                      <a:pt x="2824" y="1"/>
                    </a:cubicBezTo>
                    <a:cubicBezTo>
                      <a:pt x="1895" y="64"/>
                      <a:pt x="966" y="140"/>
                      <a:pt x="39" y="225"/>
                    </a:cubicBezTo>
                    <a:cubicBezTo>
                      <a:pt x="3" y="229"/>
                      <a:pt x="1" y="284"/>
                      <a:pt x="37" y="284"/>
                    </a:cubicBezTo>
                    <a:cubicBezTo>
                      <a:pt x="38" y="284"/>
                      <a:pt x="39" y="284"/>
                      <a:pt x="39" y="284"/>
                    </a:cubicBezTo>
                    <a:cubicBezTo>
                      <a:pt x="968" y="230"/>
                      <a:pt x="1897" y="169"/>
                      <a:pt x="2824" y="92"/>
                    </a:cubicBezTo>
                    <a:cubicBezTo>
                      <a:pt x="2881" y="86"/>
                      <a:pt x="2882" y="1"/>
                      <a:pt x="2827" y="1"/>
                    </a:cubicBezTo>
                    <a:close/>
                  </a:path>
                </a:pathLst>
              </a:custGeom>
              <a:solidFill>
                <a:srgbClr val="125F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382;p29">
                <a:extLst>
                  <a:ext uri="{FF2B5EF4-FFF2-40B4-BE49-F238E27FC236}">
                    <a16:creationId xmlns:a16="http://schemas.microsoft.com/office/drawing/2014/main" id="{A1E87D57-FD58-3B0A-C289-644963DCD3F3}"/>
                  </a:ext>
                </a:extLst>
              </p:cNvPr>
              <p:cNvSpPr/>
              <p:nvPr/>
            </p:nvSpPr>
            <p:spPr>
              <a:xfrm>
                <a:off x="4939803" y="2646345"/>
                <a:ext cx="1018949" cy="1517396"/>
              </a:xfrm>
              <a:custGeom>
                <a:avLst/>
                <a:gdLst/>
                <a:ahLst/>
                <a:cxnLst/>
                <a:rect l="l" t="t" r="r" b="b"/>
                <a:pathLst>
                  <a:path w="61540" h="91644" extrusionOk="0">
                    <a:moveTo>
                      <a:pt x="1" y="0"/>
                    </a:moveTo>
                    <a:lnTo>
                      <a:pt x="39" y="670"/>
                    </a:lnTo>
                    <a:lnTo>
                      <a:pt x="454" y="8028"/>
                    </a:lnTo>
                    <a:lnTo>
                      <a:pt x="4910" y="86926"/>
                    </a:lnTo>
                    <a:lnTo>
                      <a:pt x="4972" y="88043"/>
                    </a:lnTo>
                    <a:lnTo>
                      <a:pt x="5061" y="89605"/>
                    </a:lnTo>
                    <a:lnTo>
                      <a:pt x="5063" y="89654"/>
                    </a:lnTo>
                    <a:lnTo>
                      <a:pt x="5177" y="91643"/>
                    </a:lnTo>
                    <a:lnTo>
                      <a:pt x="56363" y="91643"/>
                    </a:lnTo>
                    <a:lnTo>
                      <a:pt x="56477" y="89654"/>
                    </a:lnTo>
                    <a:lnTo>
                      <a:pt x="56477" y="89630"/>
                    </a:lnTo>
                    <a:lnTo>
                      <a:pt x="56568" y="88043"/>
                    </a:lnTo>
                    <a:lnTo>
                      <a:pt x="61086" y="8028"/>
                    </a:lnTo>
                    <a:lnTo>
                      <a:pt x="61501" y="670"/>
                    </a:lnTo>
                    <a:lnTo>
                      <a:pt x="6154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383;p29">
                <a:extLst>
                  <a:ext uri="{FF2B5EF4-FFF2-40B4-BE49-F238E27FC236}">
                    <a16:creationId xmlns:a16="http://schemas.microsoft.com/office/drawing/2014/main" id="{A62B06A3-C41C-2472-1FAF-2FC02017E41D}"/>
                  </a:ext>
                </a:extLst>
              </p:cNvPr>
              <p:cNvSpPr/>
              <p:nvPr/>
            </p:nvSpPr>
            <p:spPr>
              <a:xfrm>
                <a:off x="4961957" y="4130482"/>
                <a:ext cx="974657" cy="110753"/>
              </a:xfrm>
              <a:custGeom>
                <a:avLst/>
                <a:gdLst/>
                <a:ahLst/>
                <a:cxnLst/>
                <a:rect l="l" t="t" r="r" b="b"/>
                <a:pathLst>
                  <a:path w="58865" h="6689" extrusionOk="0">
                    <a:moveTo>
                      <a:pt x="1261" y="1"/>
                    </a:moveTo>
                    <a:cubicBezTo>
                      <a:pt x="565" y="1"/>
                      <a:pt x="0" y="565"/>
                      <a:pt x="0" y="1261"/>
                    </a:cubicBezTo>
                    <a:lnTo>
                      <a:pt x="0" y="5430"/>
                    </a:lnTo>
                    <a:cubicBezTo>
                      <a:pt x="0" y="6124"/>
                      <a:pt x="565" y="6689"/>
                      <a:pt x="1261" y="6689"/>
                    </a:cubicBezTo>
                    <a:lnTo>
                      <a:pt x="57603" y="6689"/>
                    </a:lnTo>
                    <a:cubicBezTo>
                      <a:pt x="58299" y="6689"/>
                      <a:pt x="58864" y="6124"/>
                      <a:pt x="58864" y="5430"/>
                    </a:cubicBezTo>
                    <a:lnTo>
                      <a:pt x="58864" y="1261"/>
                    </a:lnTo>
                    <a:cubicBezTo>
                      <a:pt x="58864" y="565"/>
                      <a:pt x="58299" y="1"/>
                      <a:pt x="5760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384;p29">
                <a:extLst>
                  <a:ext uri="{FF2B5EF4-FFF2-40B4-BE49-F238E27FC236}">
                    <a16:creationId xmlns:a16="http://schemas.microsoft.com/office/drawing/2014/main" id="{4837A6C0-41CD-0E21-4315-6EEA5792A464}"/>
                  </a:ext>
                </a:extLst>
              </p:cNvPr>
              <p:cNvSpPr/>
              <p:nvPr/>
            </p:nvSpPr>
            <p:spPr>
              <a:xfrm>
                <a:off x="4961957" y="4130482"/>
                <a:ext cx="974657" cy="110786"/>
              </a:xfrm>
              <a:custGeom>
                <a:avLst/>
                <a:gdLst/>
                <a:ahLst/>
                <a:cxnLst/>
                <a:rect l="l" t="t" r="r" b="b"/>
                <a:pathLst>
                  <a:path w="58865" h="6691" extrusionOk="0">
                    <a:moveTo>
                      <a:pt x="57526" y="1"/>
                    </a:moveTo>
                    <a:lnTo>
                      <a:pt x="57526" y="4092"/>
                    </a:lnTo>
                    <a:cubicBezTo>
                      <a:pt x="57526" y="4788"/>
                      <a:pt x="56962" y="5353"/>
                      <a:pt x="56266" y="5353"/>
                    </a:cubicBezTo>
                    <a:lnTo>
                      <a:pt x="0" y="5353"/>
                    </a:lnTo>
                    <a:lnTo>
                      <a:pt x="0" y="5430"/>
                    </a:lnTo>
                    <a:cubicBezTo>
                      <a:pt x="0" y="6126"/>
                      <a:pt x="565" y="6691"/>
                      <a:pt x="1261" y="6691"/>
                    </a:cubicBezTo>
                    <a:lnTo>
                      <a:pt x="57603" y="6691"/>
                    </a:lnTo>
                    <a:cubicBezTo>
                      <a:pt x="58299" y="6691"/>
                      <a:pt x="58864" y="6126"/>
                      <a:pt x="58864" y="5430"/>
                    </a:cubicBezTo>
                    <a:lnTo>
                      <a:pt x="58864" y="1261"/>
                    </a:lnTo>
                    <a:cubicBezTo>
                      <a:pt x="58864" y="565"/>
                      <a:pt x="58299" y="1"/>
                      <a:pt x="57603" y="1"/>
                    </a:cubicBezTo>
                    <a:close/>
                  </a:path>
                </a:pathLst>
              </a:custGeom>
              <a:solidFill>
                <a:srgbClr val="000000">
                  <a:alpha val="398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385;p29">
                <a:extLst>
                  <a:ext uri="{FF2B5EF4-FFF2-40B4-BE49-F238E27FC236}">
                    <a16:creationId xmlns:a16="http://schemas.microsoft.com/office/drawing/2014/main" id="{F3A6EF70-51B8-C689-41FE-031DD0BF54A6}"/>
                  </a:ext>
                </a:extLst>
              </p:cNvPr>
              <p:cNvSpPr/>
              <p:nvPr/>
            </p:nvSpPr>
            <p:spPr>
              <a:xfrm>
                <a:off x="4940482" y="2657438"/>
                <a:ext cx="1017607" cy="121830"/>
              </a:xfrm>
              <a:custGeom>
                <a:avLst/>
                <a:gdLst/>
                <a:ahLst/>
                <a:cxnLst/>
                <a:rect l="l" t="t" r="r" b="b"/>
                <a:pathLst>
                  <a:path w="61459" h="7358" extrusionOk="0">
                    <a:moveTo>
                      <a:pt x="0" y="0"/>
                    </a:moveTo>
                    <a:lnTo>
                      <a:pt x="413" y="7358"/>
                    </a:lnTo>
                    <a:lnTo>
                      <a:pt x="61045" y="7358"/>
                    </a:lnTo>
                    <a:lnTo>
                      <a:pt x="61458" y="0"/>
                    </a:lnTo>
                    <a:close/>
                  </a:path>
                </a:pathLst>
              </a:custGeom>
              <a:solidFill>
                <a:srgbClr val="000000">
                  <a:alpha val="398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86;p29">
                <a:extLst>
                  <a:ext uri="{FF2B5EF4-FFF2-40B4-BE49-F238E27FC236}">
                    <a16:creationId xmlns:a16="http://schemas.microsoft.com/office/drawing/2014/main" id="{0AF07C04-F517-C5D8-A66D-F3FAABAFCE9D}"/>
                  </a:ext>
                </a:extLst>
              </p:cNvPr>
              <p:cNvSpPr/>
              <p:nvPr/>
            </p:nvSpPr>
            <p:spPr>
              <a:xfrm>
                <a:off x="4873325" y="2546668"/>
                <a:ext cx="1151905" cy="121830"/>
              </a:xfrm>
              <a:custGeom>
                <a:avLst/>
                <a:gdLst/>
                <a:ahLst/>
                <a:cxnLst/>
                <a:rect l="l" t="t" r="r" b="b"/>
                <a:pathLst>
                  <a:path w="69570" h="7358" extrusionOk="0">
                    <a:moveTo>
                      <a:pt x="13" y="0"/>
                    </a:moveTo>
                    <a:cubicBezTo>
                      <a:pt x="7" y="0"/>
                      <a:pt x="1" y="7"/>
                      <a:pt x="1" y="13"/>
                    </a:cubicBezTo>
                    <a:lnTo>
                      <a:pt x="1" y="7348"/>
                    </a:lnTo>
                    <a:cubicBezTo>
                      <a:pt x="1" y="7354"/>
                      <a:pt x="7" y="7358"/>
                      <a:pt x="13" y="7358"/>
                    </a:cubicBezTo>
                    <a:lnTo>
                      <a:pt x="69557" y="7358"/>
                    </a:lnTo>
                    <a:cubicBezTo>
                      <a:pt x="69563" y="7358"/>
                      <a:pt x="69569" y="7354"/>
                      <a:pt x="69569" y="7348"/>
                    </a:cubicBezTo>
                    <a:lnTo>
                      <a:pt x="69569" y="13"/>
                    </a:lnTo>
                    <a:cubicBezTo>
                      <a:pt x="69569" y="7"/>
                      <a:pt x="69563" y="0"/>
                      <a:pt x="6955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87;p29">
                <a:extLst>
                  <a:ext uri="{FF2B5EF4-FFF2-40B4-BE49-F238E27FC236}">
                    <a16:creationId xmlns:a16="http://schemas.microsoft.com/office/drawing/2014/main" id="{71E1D7E6-C16B-83D1-D07F-1B22C7D7569A}"/>
                  </a:ext>
                </a:extLst>
              </p:cNvPr>
              <p:cNvSpPr/>
              <p:nvPr/>
            </p:nvSpPr>
            <p:spPr>
              <a:xfrm>
                <a:off x="4917616" y="2516087"/>
                <a:ext cx="1063290" cy="30598"/>
              </a:xfrm>
              <a:custGeom>
                <a:avLst/>
                <a:gdLst/>
                <a:ahLst/>
                <a:cxnLst/>
                <a:rect l="l" t="t" r="r" b="b"/>
                <a:pathLst>
                  <a:path w="64218" h="1848" extrusionOk="0">
                    <a:moveTo>
                      <a:pt x="1" y="0"/>
                    </a:moveTo>
                    <a:lnTo>
                      <a:pt x="1" y="1847"/>
                    </a:lnTo>
                    <a:lnTo>
                      <a:pt x="64217" y="1847"/>
                    </a:lnTo>
                    <a:lnTo>
                      <a:pt x="6421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388;p29">
                <a:extLst>
                  <a:ext uri="{FF2B5EF4-FFF2-40B4-BE49-F238E27FC236}">
                    <a16:creationId xmlns:a16="http://schemas.microsoft.com/office/drawing/2014/main" id="{4437A783-3D16-AFB6-013E-C74C2263D581}"/>
                  </a:ext>
                </a:extLst>
              </p:cNvPr>
              <p:cNvSpPr/>
              <p:nvPr/>
            </p:nvSpPr>
            <p:spPr>
              <a:xfrm>
                <a:off x="5022127" y="4104122"/>
                <a:ext cx="854301" cy="26691"/>
              </a:xfrm>
              <a:custGeom>
                <a:avLst/>
                <a:gdLst/>
                <a:ahLst/>
                <a:cxnLst/>
                <a:rect l="l" t="t" r="r" b="b"/>
                <a:pathLst>
                  <a:path w="51596" h="1612" extrusionOk="0">
                    <a:moveTo>
                      <a:pt x="0" y="0"/>
                    </a:moveTo>
                    <a:lnTo>
                      <a:pt x="89" y="1562"/>
                    </a:lnTo>
                    <a:lnTo>
                      <a:pt x="93" y="1611"/>
                    </a:lnTo>
                    <a:lnTo>
                      <a:pt x="51505" y="1611"/>
                    </a:lnTo>
                    <a:lnTo>
                      <a:pt x="51505" y="1587"/>
                    </a:lnTo>
                    <a:lnTo>
                      <a:pt x="51596" y="0"/>
                    </a:lnTo>
                    <a:close/>
                  </a:path>
                </a:pathLst>
              </a:custGeom>
              <a:solidFill>
                <a:srgbClr val="000000">
                  <a:alpha val="398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7" name="Google Shape;389;p29">
                <a:extLst>
                  <a:ext uri="{FF2B5EF4-FFF2-40B4-BE49-F238E27FC236}">
                    <a16:creationId xmlns:a16="http://schemas.microsoft.com/office/drawing/2014/main" id="{3567771E-81C9-D3BB-7F33-828C3B2A8980}"/>
                  </a:ext>
                </a:extLst>
              </p:cNvPr>
              <p:cNvGrpSpPr/>
              <p:nvPr/>
            </p:nvGrpSpPr>
            <p:grpSpPr>
              <a:xfrm>
                <a:off x="5148668" y="3149397"/>
                <a:ext cx="601219" cy="552111"/>
                <a:chOff x="5120462" y="3282793"/>
                <a:chExt cx="601219" cy="552111"/>
              </a:xfrm>
            </p:grpSpPr>
            <p:sp>
              <p:nvSpPr>
                <p:cNvPr id="38" name="Google Shape;390;p29">
                  <a:extLst>
                    <a:ext uri="{FF2B5EF4-FFF2-40B4-BE49-F238E27FC236}">
                      <a16:creationId xmlns:a16="http://schemas.microsoft.com/office/drawing/2014/main" id="{439F8279-DEF4-E981-480D-760AB2F947FA}"/>
                    </a:ext>
                  </a:extLst>
                </p:cNvPr>
                <p:cNvSpPr/>
                <p:nvPr/>
              </p:nvSpPr>
              <p:spPr>
                <a:xfrm>
                  <a:off x="5120462" y="3562980"/>
                  <a:ext cx="358751" cy="271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67" h="16423" extrusionOk="0">
                      <a:moveTo>
                        <a:pt x="5225" y="0"/>
                      </a:moveTo>
                      <a:lnTo>
                        <a:pt x="1564" y="7173"/>
                      </a:lnTo>
                      <a:cubicBezTo>
                        <a:pt x="0" y="10237"/>
                        <a:pt x="2226" y="13871"/>
                        <a:pt x="5664" y="13871"/>
                      </a:cubicBezTo>
                      <a:lnTo>
                        <a:pt x="12868" y="13871"/>
                      </a:lnTo>
                      <a:lnTo>
                        <a:pt x="12868" y="16423"/>
                      </a:lnTo>
                      <a:lnTo>
                        <a:pt x="21666" y="11342"/>
                      </a:lnTo>
                      <a:lnTo>
                        <a:pt x="12868" y="6263"/>
                      </a:lnTo>
                      <a:lnTo>
                        <a:pt x="12868" y="8814"/>
                      </a:lnTo>
                      <a:lnTo>
                        <a:pt x="8906" y="8814"/>
                      </a:lnTo>
                      <a:cubicBezTo>
                        <a:pt x="7767" y="8814"/>
                        <a:pt x="7028" y="7610"/>
                        <a:pt x="7544" y="6595"/>
                      </a:cubicBezTo>
                      <a:lnTo>
                        <a:pt x="9731" y="2293"/>
                      </a:lnTo>
                      <a:lnTo>
                        <a:pt x="5225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" name="Google Shape;391;p29">
                  <a:extLst>
                    <a:ext uri="{FF2B5EF4-FFF2-40B4-BE49-F238E27FC236}">
                      <a16:creationId xmlns:a16="http://schemas.microsoft.com/office/drawing/2014/main" id="{370EE1CC-C10E-88AF-FDCC-EE9B96F23EB5}"/>
                    </a:ext>
                  </a:extLst>
                </p:cNvPr>
                <p:cNvSpPr/>
                <p:nvPr/>
              </p:nvSpPr>
              <p:spPr>
                <a:xfrm>
                  <a:off x="5494198" y="3461582"/>
                  <a:ext cx="227483" cy="3282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39" h="19826" extrusionOk="0">
                      <a:moveTo>
                        <a:pt x="2500" y="1"/>
                      </a:moveTo>
                      <a:lnTo>
                        <a:pt x="2069" y="10153"/>
                      </a:lnTo>
                      <a:lnTo>
                        <a:pt x="4333" y="8971"/>
                      </a:lnTo>
                      <a:lnTo>
                        <a:pt x="6164" y="12482"/>
                      </a:lnTo>
                      <a:cubicBezTo>
                        <a:pt x="6692" y="13494"/>
                        <a:pt x="5968" y="14706"/>
                        <a:pt x="4827" y="14718"/>
                      </a:cubicBezTo>
                      <a:lnTo>
                        <a:pt x="1" y="14768"/>
                      </a:lnTo>
                      <a:lnTo>
                        <a:pt x="55" y="19825"/>
                      </a:lnTo>
                      <a:lnTo>
                        <a:pt x="8109" y="19750"/>
                      </a:lnTo>
                      <a:cubicBezTo>
                        <a:pt x="11547" y="19718"/>
                        <a:pt x="13738" y="16063"/>
                        <a:pt x="12146" y="13016"/>
                      </a:cubicBezTo>
                      <a:lnTo>
                        <a:pt x="8813" y="6632"/>
                      </a:lnTo>
                      <a:lnTo>
                        <a:pt x="11075" y="5450"/>
                      </a:lnTo>
                      <a:lnTo>
                        <a:pt x="2500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" name="Google Shape;392;p29">
                  <a:extLst>
                    <a:ext uri="{FF2B5EF4-FFF2-40B4-BE49-F238E27FC236}">
                      <a16:creationId xmlns:a16="http://schemas.microsoft.com/office/drawing/2014/main" id="{526DDA2C-6B44-7CCF-CB61-CF169F299205}"/>
                    </a:ext>
                  </a:extLst>
                </p:cNvPr>
                <p:cNvSpPr/>
                <p:nvPr/>
              </p:nvSpPr>
              <p:spPr>
                <a:xfrm>
                  <a:off x="5252359" y="3282793"/>
                  <a:ext cx="305453" cy="2802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448" h="16923" extrusionOk="0">
                      <a:moveTo>
                        <a:pt x="10422" y="1"/>
                      </a:moveTo>
                      <a:cubicBezTo>
                        <a:pt x="8945" y="1"/>
                        <a:pt x="7465" y="699"/>
                        <a:pt x="6555" y="2108"/>
                      </a:cubicBezTo>
                      <a:lnTo>
                        <a:pt x="2650" y="8158"/>
                      </a:lnTo>
                      <a:lnTo>
                        <a:pt x="505" y="6774"/>
                      </a:lnTo>
                      <a:lnTo>
                        <a:pt x="1" y="16922"/>
                      </a:lnTo>
                      <a:lnTo>
                        <a:pt x="9042" y="12284"/>
                      </a:lnTo>
                      <a:lnTo>
                        <a:pt x="6897" y="10900"/>
                      </a:lnTo>
                      <a:lnTo>
                        <a:pt x="9044" y="7573"/>
                      </a:lnTo>
                      <a:cubicBezTo>
                        <a:pt x="9346" y="7105"/>
                        <a:pt x="9838" y="6873"/>
                        <a:pt x="10329" y="6873"/>
                      </a:cubicBezTo>
                      <a:cubicBezTo>
                        <a:pt x="10843" y="6873"/>
                        <a:pt x="11356" y="7128"/>
                        <a:pt x="11650" y="7632"/>
                      </a:cubicBezTo>
                      <a:lnTo>
                        <a:pt x="14076" y="11805"/>
                      </a:lnTo>
                      <a:lnTo>
                        <a:pt x="18447" y="9261"/>
                      </a:lnTo>
                      <a:lnTo>
                        <a:pt x="14404" y="2294"/>
                      </a:lnTo>
                      <a:cubicBezTo>
                        <a:pt x="13521" y="770"/>
                        <a:pt x="11973" y="1"/>
                        <a:pt x="10422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2" name="Google Shape;393;p29">
              <a:extLst>
                <a:ext uri="{FF2B5EF4-FFF2-40B4-BE49-F238E27FC236}">
                  <a16:creationId xmlns:a16="http://schemas.microsoft.com/office/drawing/2014/main" id="{28548946-E53B-9390-88BB-42508614C62E}"/>
                </a:ext>
              </a:extLst>
            </p:cNvPr>
            <p:cNvSpPr txBox="1"/>
            <p:nvPr/>
          </p:nvSpPr>
          <p:spPr>
            <a:xfrm>
              <a:off x="4891577" y="2503425"/>
              <a:ext cx="957000" cy="38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 dirty="0">
                  <a:solidFill>
                    <a:schemeClr val="accent6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ORGANIC</a:t>
              </a:r>
              <a:endParaRPr sz="1300" dirty="0">
                <a:solidFill>
                  <a:schemeClr val="accent6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22452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2">
          <a:extLst>
            <a:ext uri="{FF2B5EF4-FFF2-40B4-BE49-F238E27FC236}">
              <a16:creationId xmlns:a16="http://schemas.microsoft.com/office/drawing/2014/main" id="{CF5D2B10-69F2-C1E6-81FF-9FEF089DC0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32">
            <a:extLst>
              <a:ext uri="{FF2B5EF4-FFF2-40B4-BE49-F238E27FC236}">
                <a16:creationId xmlns:a16="http://schemas.microsoft.com/office/drawing/2014/main" id="{A72390DA-E635-7F7A-0F7B-C3D388DA59D7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98307" y="1336220"/>
            <a:ext cx="4520833" cy="27173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Waste management is a growing global issue with increasing volumes annually.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Inefficient segregation results in poor recycling and environmental degradation.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This project aims to automate waste classification using AI techniques to improve efficiency and sustainability.</a:t>
            </a:r>
          </a:p>
        </p:txBody>
      </p:sp>
      <p:sp>
        <p:nvSpPr>
          <p:cNvPr id="524" name="Google Shape;524;p32">
            <a:extLst>
              <a:ext uri="{FF2B5EF4-FFF2-40B4-BE49-F238E27FC236}">
                <a16:creationId xmlns:a16="http://schemas.microsoft.com/office/drawing/2014/main" id="{D0BBE328-9668-2717-6477-1EFEE03CA0F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98308" y="395111"/>
            <a:ext cx="6895196" cy="77550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&amp; Problem Statement</a:t>
            </a:r>
          </a:p>
        </p:txBody>
      </p:sp>
      <p:sp>
        <p:nvSpPr>
          <p:cNvPr id="526" name="Google Shape;526;p32">
            <a:extLst>
              <a:ext uri="{FF2B5EF4-FFF2-40B4-BE49-F238E27FC236}">
                <a16:creationId xmlns:a16="http://schemas.microsoft.com/office/drawing/2014/main" id="{414875FB-EA67-E0A9-4EAE-653C3A494230}"/>
              </a:ext>
            </a:extLst>
          </p:cNvPr>
          <p:cNvSpPr/>
          <p:nvPr/>
        </p:nvSpPr>
        <p:spPr>
          <a:xfrm rot="10800000" flipH="1">
            <a:off x="8328264" y="-534021"/>
            <a:ext cx="2723459" cy="2315694"/>
          </a:xfrm>
          <a:custGeom>
            <a:avLst/>
            <a:gdLst/>
            <a:ahLst/>
            <a:cxnLst/>
            <a:rect l="l" t="t" r="r" b="b"/>
            <a:pathLst>
              <a:path w="31064" h="26413" extrusionOk="0">
                <a:moveTo>
                  <a:pt x="13383" y="186"/>
                </a:moveTo>
                <a:cubicBezTo>
                  <a:pt x="13550" y="186"/>
                  <a:pt x="13713" y="210"/>
                  <a:pt x="13860" y="293"/>
                </a:cubicBezTo>
                <a:cubicBezTo>
                  <a:pt x="14702" y="807"/>
                  <a:pt x="15710" y="970"/>
                  <a:pt x="16666" y="1199"/>
                </a:cubicBezTo>
                <a:cubicBezTo>
                  <a:pt x="17080" y="1309"/>
                  <a:pt x="17496" y="1428"/>
                  <a:pt x="17928" y="1445"/>
                </a:cubicBezTo>
                <a:cubicBezTo>
                  <a:pt x="19377" y="1669"/>
                  <a:pt x="20809" y="2016"/>
                  <a:pt x="22145" y="2607"/>
                </a:cubicBezTo>
                <a:cubicBezTo>
                  <a:pt x="22627" y="2854"/>
                  <a:pt x="23064" y="3173"/>
                  <a:pt x="23548" y="3421"/>
                </a:cubicBezTo>
                <a:cubicBezTo>
                  <a:pt x="23941" y="3646"/>
                  <a:pt x="24370" y="3829"/>
                  <a:pt x="24699" y="4138"/>
                </a:cubicBezTo>
                <a:cubicBezTo>
                  <a:pt x="24960" y="4374"/>
                  <a:pt x="25282" y="4541"/>
                  <a:pt x="25531" y="4788"/>
                </a:cubicBezTo>
                <a:cubicBezTo>
                  <a:pt x="25721" y="5026"/>
                  <a:pt x="25895" y="5274"/>
                  <a:pt x="26092" y="5508"/>
                </a:cubicBezTo>
                <a:cubicBezTo>
                  <a:pt x="26414" y="5897"/>
                  <a:pt x="26539" y="6393"/>
                  <a:pt x="26861" y="6783"/>
                </a:cubicBezTo>
                <a:cubicBezTo>
                  <a:pt x="27473" y="7732"/>
                  <a:pt x="28024" y="8716"/>
                  <a:pt x="28704" y="9622"/>
                </a:cubicBezTo>
                <a:cubicBezTo>
                  <a:pt x="28902" y="9916"/>
                  <a:pt x="28963" y="10270"/>
                  <a:pt x="29149" y="10570"/>
                </a:cubicBezTo>
                <a:cubicBezTo>
                  <a:pt x="29321" y="10877"/>
                  <a:pt x="29560" y="11157"/>
                  <a:pt x="29665" y="11496"/>
                </a:cubicBezTo>
                <a:cubicBezTo>
                  <a:pt x="29739" y="11856"/>
                  <a:pt x="29816" y="12217"/>
                  <a:pt x="29948" y="12564"/>
                </a:cubicBezTo>
                <a:cubicBezTo>
                  <a:pt x="30205" y="13248"/>
                  <a:pt x="30239" y="13983"/>
                  <a:pt x="30469" y="14675"/>
                </a:cubicBezTo>
                <a:cubicBezTo>
                  <a:pt x="30692" y="15336"/>
                  <a:pt x="30904" y="16044"/>
                  <a:pt x="30729" y="16740"/>
                </a:cubicBezTo>
                <a:cubicBezTo>
                  <a:pt x="30727" y="17156"/>
                  <a:pt x="30662" y="17569"/>
                  <a:pt x="30437" y="17934"/>
                </a:cubicBezTo>
                <a:cubicBezTo>
                  <a:pt x="30168" y="18349"/>
                  <a:pt x="29875" y="18750"/>
                  <a:pt x="29614" y="19171"/>
                </a:cubicBezTo>
                <a:cubicBezTo>
                  <a:pt x="29367" y="19670"/>
                  <a:pt x="29022" y="20121"/>
                  <a:pt x="28601" y="20502"/>
                </a:cubicBezTo>
                <a:cubicBezTo>
                  <a:pt x="28035" y="21114"/>
                  <a:pt x="27572" y="21828"/>
                  <a:pt x="26850" y="22297"/>
                </a:cubicBezTo>
                <a:cubicBezTo>
                  <a:pt x="26397" y="22580"/>
                  <a:pt x="25936" y="22851"/>
                  <a:pt x="25481" y="23133"/>
                </a:cubicBezTo>
                <a:cubicBezTo>
                  <a:pt x="24828" y="23299"/>
                  <a:pt x="24169" y="23445"/>
                  <a:pt x="23516" y="23611"/>
                </a:cubicBezTo>
                <a:cubicBezTo>
                  <a:pt x="23026" y="23625"/>
                  <a:pt x="22603" y="23926"/>
                  <a:pt x="22111" y="23926"/>
                </a:cubicBezTo>
                <a:cubicBezTo>
                  <a:pt x="22099" y="23926"/>
                  <a:pt x="22088" y="23926"/>
                  <a:pt x="22076" y="23926"/>
                </a:cubicBezTo>
                <a:cubicBezTo>
                  <a:pt x="22070" y="23925"/>
                  <a:pt x="22065" y="23925"/>
                  <a:pt x="22059" y="23925"/>
                </a:cubicBezTo>
                <a:cubicBezTo>
                  <a:pt x="21797" y="23925"/>
                  <a:pt x="21562" y="24052"/>
                  <a:pt x="21318" y="24128"/>
                </a:cubicBezTo>
                <a:cubicBezTo>
                  <a:pt x="20912" y="24378"/>
                  <a:pt x="20438" y="24507"/>
                  <a:pt x="19962" y="24572"/>
                </a:cubicBezTo>
                <a:cubicBezTo>
                  <a:pt x="19300" y="24611"/>
                  <a:pt x="18658" y="24776"/>
                  <a:pt x="18027" y="24959"/>
                </a:cubicBezTo>
                <a:cubicBezTo>
                  <a:pt x="17456" y="25122"/>
                  <a:pt x="16848" y="25137"/>
                  <a:pt x="16289" y="25345"/>
                </a:cubicBezTo>
                <a:cubicBezTo>
                  <a:pt x="15860" y="25495"/>
                  <a:pt x="15421" y="25621"/>
                  <a:pt x="14974" y="25720"/>
                </a:cubicBezTo>
                <a:cubicBezTo>
                  <a:pt x="14241" y="25878"/>
                  <a:pt x="13543" y="26216"/>
                  <a:pt x="12778" y="26216"/>
                </a:cubicBezTo>
                <a:cubicBezTo>
                  <a:pt x="12769" y="26216"/>
                  <a:pt x="12760" y="26216"/>
                  <a:pt x="12751" y="26216"/>
                </a:cubicBezTo>
                <a:cubicBezTo>
                  <a:pt x="12584" y="26230"/>
                  <a:pt x="12418" y="26236"/>
                  <a:pt x="12251" y="26236"/>
                </a:cubicBezTo>
                <a:cubicBezTo>
                  <a:pt x="11305" y="26236"/>
                  <a:pt x="10366" y="26037"/>
                  <a:pt x="9456" y="25807"/>
                </a:cubicBezTo>
                <a:cubicBezTo>
                  <a:pt x="8955" y="25621"/>
                  <a:pt x="8505" y="25342"/>
                  <a:pt x="8014" y="25138"/>
                </a:cubicBezTo>
                <a:cubicBezTo>
                  <a:pt x="7021" y="24735"/>
                  <a:pt x="6244" y="23996"/>
                  <a:pt x="5530" y="23254"/>
                </a:cubicBezTo>
                <a:cubicBezTo>
                  <a:pt x="4967" y="22430"/>
                  <a:pt x="4304" y="21672"/>
                  <a:pt x="3732" y="20854"/>
                </a:cubicBezTo>
                <a:cubicBezTo>
                  <a:pt x="3389" y="20354"/>
                  <a:pt x="2962" y="19904"/>
                  <a:pt x="2662" y="19377"/>
                </a:cubicBezTo>
                <a:cubicBezTo>
                  <a:pt x="2421" y="18940"/>
                  <a:pt x="2056" y="18576"/>
                  <a:pt x="1823" y="18135"/>
                </a:cubicBezTo>
                <a:cubicBezTo>
                  <a:pt x="1629" y="17669"/>
                  <a:pt x="1272" y="17279"/>
                  <a:pt x="1108" y="16801"/>
                </a:cubicBezTo>
                <a:cubicBezTo>
                  <a:pt x="831" y="15864"/>
                  <a:pt x="467" y="14941"/>
                  <a:pt x="374" y="13966"/>
                </a:cubicBezTo>
                <a:cubicBezTo>
                  <a:pt x="351" y="13112"/>
                  <a:pt x="299" y="12244"/>
                  <a:pt x="517" y="11407"/>
                </a:cubicBezTo>
                <a:cubicBezTo>
                  <a:pt x="645" y="10932"/>
                  <a:pt x="663" y="10425"/>
                  <a:pt x="895" y="9978"/>
                </a:cubicBezTo>
                <a:cubicBezTo>
                  <a:pt x="1093" y="9570"/>
                  <a:pt x="1412" y="9230"/>
                  <a:pt x="1645" y="8841"/>
                </a:cubicBezTo>
                <a:cubicBezTo>
                  <a:pt x="1993" y="8295"/>
                  <a:pt x="2151" y="7653"/>
                  <a:pt x="2581" y="7154"/>
                </a:cubicBezTo>
                <a:cubicBezTo>
                  <a:pt x="2848" y="6840"/>
                  <a:pt x="2937" y="6440"/>
                  <a:pt x="3028" y="6058"/>
                </a:cubicBezTo>
                <a:cubicBezTo>
                  <a:pt x="3302" y="5709"/>
                  <a:pt x="3722" y="5479"/>
                  <a:pt x="3916" y="5072"/>
                </a:cubicBezTo>
                <a:cubicBezTo>
                  <a:pt x="4168" y="4560"/>
                  <a:pt x="4729" y="4304"/>
                  <a:pt x="5091" y="3877"/>
                </a:cubicBezTo>
                <a:cubicBezTo>
                  <a:pt x="5390" y="3526"/>
                  <a:pt x="5765" y="3239"/>
                  <a:pt x="6039" y="2871"/>
                </a:cubicBezTo>
                <a:cubicBezTo>
                  <a:pt x="6373" y="2455"/>
                  <a:pt x="6632" y="1946"/>
                  <a:pt x="7153" y="1705"/>
                </a:cubicBezTo>
                <a:cubicBezTo>
                  <a:pt x="7879" y="1361"/>
                  <a:pt x="8662" y="1117"/>
                  <a:pt x="9341" y="686"/>
                </a:cubicBezTo>
                <a:cubicBezTo>
                  <a:pt x="9863" y="540"/>
                  <a:pt x="10398" y="435"/>
                  <a:pt x="10924" y="310"/>
                </a:cubicBezTo>
                <a:cubicBezTo>
                  <a:pt x="11157" y="286"/>
                  <a:pt x="11392" y="283"/>
                  <a:pt x="11626" y="283"/>
                </a:cubicBezTo>
                <a:cubicBezTo>
                  <a:pt x="11721" y="283"/>
                  <a:pt x="11817" y="283"/>
                  <a:pt x="11912" y="283"/>
                </a:cubicBezTo>
                <a:cubicBezTo>
                  <a:pt x="12234" y="283"/>
                  <a:pt x="12556" y="277"/>
                  <a:pt x="12874" y="221"/>
                </a:cubicBezTo>
                <a:cubicBezTo>
                  <a:pt x="13038" y="211"/>
                  <a:pt x="13212" y="186"/>
                  <a:pt x="13383" y="186"/>
                </a:cubicBezTo>
                <a:close/>
                <a:moveTo>
                  <a:pt x="13306" y="1"/>
                </a:moveTo>
                <a:cubicBezTo>
                  <a:pt x="12722" y="1"/>
                  <a:pt x="12140" y="91"/>
                  <a:pt x="11556" y="91"/>
                </a:cubicBezTo>
                <a:cubicBezTo>
                  <a:pt x="11514" y="91"/>
                  <a:pt x="11473" y="90"/>
                  <a:pt x="11432" y="89"/>
                </a:cubicBezTo>
                <a:cubicBezTo>
                  <a:pt x="11397" y="88"/>
                  <a:pt x="11362" y="87"/>
                  <a:pt x="11326" y="87"/>
                </a:cubicBezTo>
                <a:cubicBezTo>
                  <a:pt x="10734" y="87"/>
                  <a:pt x="10176" y="310"/>
                  <a:pt x="9597" y="405"/>
                </a:cubicBezTo>
                <a:cubicBezTo>
                  <a:pt x="9200" y="477"/>
                  <a:pt x="8894" y="742"/>
                  <a:pt x="8533" y="893"/>
                </a:cubicBezTo>
                <a:cubicBezTo>
                  <a:pt x="8027" y="1123"/>
                  <a:pt x="7498" y="1308"/>
                  <a:pt x="7001" y="1557"/>
                </a:cubicBezTo>
                <a:cubicBezTo>
                  <a:pt x="6318" y="1904"/>
                  <a:pt x="6060" y="2649"/>
                  <a:pt x="5526" y="3142"/>
                </a:cubicBezTo>
                <a:cubicBezTo>
                  <a:pt x="5116" y="3513"/>
                  <a:pt x="4796" y="3966"/>
                  <a:pt x="4336" y="4289"/>
                </a:cubicBezTo>
                <a:cubicBezTo>
                  <a:pt x="4006" y="4509"/>
                  <a:pt x="3813" y="4851"/>
                  <a:pt x="3614" y="5173"/>
                </a:cubicBezTo>
                <a:cubicBezTo>
                  <a:pt x="3431" y="5474"/>
                  <a:pt x="3066" y="5625"/>
                  <a:pt x="2890" y="5932"/>
                </a:cubicBezTo>
                <a:cubicBezTo>
                  <a:pt x="2788" y="6128"/>
                  <a:pt x="2745" y="6346"/>
                  <a:pt x="2679" y="6555"/>
                </a:cubicBezTo>
                <a:cubicBezTo>
                  <a:pt x="2551" y="6949"/>
                  <a:pt x="2222" y="7241"/>
                  <a:pt x="2023" y="7601"/>
                </a:cubicBezTo>
                <a:cubicBezTo>
                  <a:pt x="1886" y="7930"/>
                  <a:pt x="1731" y="8253"/>
                  <a:pt x="1569" y="8572"/>
                </a:cubicBezTo>
                <a:cubicBezTo>
                  <a:pt x="1304" y="9028"/>
                  <a:pt x="947" y="9429"/>
                  <a:pt x="698" y="9894"/>
                </a:cubicBezTo>
                <a:cubicBezTo>
                  <a:pt x="530" y="10242"/>
                  <a:pt x="468" y="10621"/>
                  <a:pt x="394" y="10995"/>
                </a:cubicBezTo>
                <a:cubicBezTo>
                  <a:pt x="1" y="12601"/>
                  <a:pt x="42" y="14318"/>
                  <a:pt x="605" y="15886"/>
                </a:cubicBezTo>
                <a:cubicBezTo>
                  <a:pt x="791" y="16395"/>
                  <a:pt x="867" y="16947"/>
                  <a:pt x="1175" y="17412"/>
                </a:cubicBezTo>
                <a:cubicBezTo>
                  <a:pt x="1499" y="17889"/>
                  <a:pt x="1704" y="18433"/>
                  <a:pt x="2073" y="18885"/>
                </a:cubicBezTo>
                <a:cubicBezTo>
                  <a:pt x="2386" y="19266"/>
                  <a:pt x="2585" y="19716"/>
                  <a:pt x="2897" y="20099"/>
                </a:cubicBezTo>
                <a:cubicBezTo>
                  <a:pt x="3485" y="20824"/>
                  <a:pt x="3986" y="21609"/>
                  <a:pt x="4585" y="22329"/>
                </a:cubicBezTo>
                <a:cubicBezTo>
                  <a:pt x="4883" y="22688"/>
                  <a:pt x="5127" y="23086"/>
                  <a:pt x="5421" y="23448"/>
                </a:cubicBezTo>
                <a:cubicBezTo>
                  <a:pt x="6098" y="24136"/>
                  <a:pt x="6825" y="24808"/>
                  <a:pt x="7725" y="25227"/>
                </a:cubicBezTo>
                <a:cubicBezTo>
                  <a:pt x="8142" y="25398"/>
                  <a:pt x="8546" y="25593"/>
                  <a:pt x="8941" y="25807"/>
                </a:cubicBezTo>
                <a:cubicBezTo>
                  <a:pt x="9634" y="26101"/>
                  <a:pt x="10387" y="26222"/>
                  <a:pt x="11132" y="26330"/>
                </a:cubicBezTo>
                <a:cubicBezTo>
                  <a:pt x="11426" y="26398"/>
                  <a:pt x="11725" y="26412"/>
                  <a:pt x="12026" y="26412"/>
                </a:cubicBezTo>
                <a:cubicBezTo>
                  <a:pt x="12255" y="26412"/>
                  <a:pt x="12485" y="26404"/>
                  <a:pt x="12713" y="26404"/>
                </a:cubicBezTo>
                <a:cubicBezTo>
                  <a:pt x="12725" y="26404"/>
                  <a:pt x="12737" y="26404"/>
                  <a:pt x="12749" y="26404"/>
                </a:cubicBezTo>
                <a:cubicBezTo>
                  <a:pt x="12758" y="26404"/>
                  <a:pt x="12766" y="26404"/>
                  <a:pt x="12775" y="26404"/>
                </a:cubicBezTo>
                <a:cubicBezTo>
                  <a:pt x="13619" y="26404"/>
                  <a:pt x="14387" y="26023"/>
                  <a:pt x="15199" y="25858"/>
                </a:cubicBezTo>
                <a:cubicBezTo>
                  <a:pt x="15888" y="25731"/>
                  <a:pt x="16518" y="25401"/>
                  <a:pt x="17220" y="25323"/>
                </a:cubicBezTo>
                <a:cubicBezTo>
                  <a:pt x="18075" y="25201"/>
                  <a:pt x="18879" y="24859"/>
                  <a:pt x="19745" y="24781"/>
                </a:cubicBezTo>
                <a:cubicBezTo>
                  <a:pt x="20331" y="24753"/>
                  <a:pt x="20891" y="24563"/>
                  <a:pt x="21416" y="24322"/>
                </a:cubicBezTo>
                <a:cubicBezTo>
                  <a:pt x="21519" y="24289"/>
                  <a:pt x="21620" y="24256"/>
                  <a:pt x="21721" y="24221"/>
                </a:cubicBezTo>
                <a:cubicBezTo>
                  <a:pt x="22236" y="24138"/>
                  <a:pt x="22745" y="24038"/>
                  <a:pt x="23230" y="23854"/>
                </a:cubicBezTo>
                <a:cubicBezTo>
                  <a:pt x="23674" y="23807"/>
                  <a:pt x="24097" y="23665"/>
                  <a:pt x="24532" y="23571"/>
                </a:cubicBezTo>
                <a:cubicBezTo>
                  <a:pt x="24995" y="23449"/>
                  <a:pt x="25493" y="23392"/>
                  <a:pt x="25895" y="23126"/>
                </a:cubicBezTo>
                <a:cubicBezTo>
                  <a:pt x="26376" y="22804"/>
                  <a:pt x="26911" y="22555"/>
                  <a:pt x="27348" y="22177"/>
                </a:cubicBezTo>
                <a:cubicBezTo>
                  <a:pt x="28007" y="21647"/>
                  <a:pt x="28433" y="20915"/>
                  <a:pt x="29055" y="20352"/>
                </a:cubicBezTo>
                <a:cubicBezTo>
                  <a:pt x="29547" y="19889"/>
                  <a:pt x="29777" y="19257"/>
                  <a:pt x="30177" y="18732"/>
                </a:cubicBezTo>
                <a:cubicBezTo>
                  <a:pt x="30513" y="18238"/>
                  <a:pt x="30919" y="17729"/>
                  <a:pt x="30929" y="17117"/>
                </a:cubicBezTo>
                <a:cubicBezTo>
                  <a:pt x="31049" y="16419"/>
                  <a:pt x="31064" y="15691"/>
                  <a:pt x="30817" y="15014"/>
                </a:cubicBezTo>
                <a:lnTo>
                  <a:pt x="30816" y="15013"/>
                </a:lnTo>
                <a:cubicBezTo>
                  <a:pt x="30467" y="14094"/>
                  <a:pt x="30431" y="13104"/>
                  <a:pt x="30061" y="12192"/>
                </a:cubicBezTo>
                <a:cubicBezTo>
                  <a:pt x="29938" y="11623"/>
                  <a:pt x="29803" y="11046"/>
                  <a:pt x="29408" y="10581"/>
                </a:cubicBezTo>
                <a:cubicBezTo>
                  <a:pt x="29186" y="10228"/>
                  <a:pt x="29111" y="9813"/>
                  <a:pt x="28870" y="9471"/>
                </a:cubicBezTo>
                <a:cubicBezTo>
                  <a:pt x="28669" y="9183"/>
                  <a:pt x="28431" y="8917"/>
                  <a:pt x="28268" y="8607"/>
                </a:cubicBezTo>
                <a:cubicBezTo>
                  <a:pt x="28041" y="8165"/>
                  <a:pt x="27699" y="7789"/>
                  <a:pt x="27473" y="7349"/>
                </a:cubicBezTo>
                <a:cubicBezTo>
                  <a:pt x="27226" y="6865"/>
                  <a:pt x="26846" y="6455"/>
                  <a:pt x="26627" y="5958"/>
                </a:cubicBezTo>
                <a:cubicBezTo>
                  <a:pt x="26443" y="5550"/>
                  <a:pt x="26117" y="5225"/>
                  <a:pt x="25860" y="4860"/>
                </a:cubicBezTo>
                <a:cubicBezTo>
                  <a:pt x="25631" y="4504"/>
                  <a:pt x="25223" y="4313"/>
                  <a:pt x="24904" y="4041"/>
                </a:cubicBezTo>
                <a:cubicBezTo>
                  <a:pt x="24313" y="3513"/>
                  <a:pt x="23536" y="3241"/>
                  <a:pt x="22882" y="2798"/>
                </a:cubicBezTo>
                <a:cubicBezTo>
                  <a:pt x="22496" y="2533"/>
                  <a:pt x="22062" y="2340"/>
                  <a:pt x="21617" y="2178"/>
                </a:cubicBezTo>
                <a:cubicBezTo>
                  <a:pt x="20288" y="1635"/>
                  <a:pt x="18853" y="1377"/>
                  <a:pt x="17428" y="1173"/>
                </a:cubicBezTo>
                <a:cubicBezTo>
                  <a:pt x="16493" y="941"/>
                  <a:pt x="15540" y="761"/>
                  <a:pt x="14628" y="447"/>
                </a:cubicBezTo>
                <a:cubicBezTo>
                  <a:pt x="14315" y="342"/>
                  <a:pt x="14057" y="132"/>
                  <a:pt x="13747" y="21"/>
                </a:cubicBezTo>
                <a:cubicBezTo>
                  <a:pt x="13600" y="7"/>
                  <a:pt x="13453" y="1"/>
                  <a:pt x="1330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27" name="Google Shape;527;p32">
            <a:extLst>
              <a:ext uri="{FF2B5EF4-FFF2-40B4-BE49-F238E27FC236}">
                <a16:creationId xmlns:a16="http://schemas.microsoft.com/office/drawing/2014/main" id="{4969A108-6BEA-4941-EE7E-799E79B2ED7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59352" y="4837176"/>
            <a:ext cx="2999230" cy="1536191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32">
            <a:extLst>
              <a:ext uri="{FF2B5EF4-FFF2-40B4-BE49-F238E27FC236}">
                <a16:creationId xmlns:a16="http://schemas.microsoft.com/office/drawing/2014/main" id="{B78A9486-9D22-1A83-9977-74A62EA408B2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62054" y="-4500"/>
            <a:ext cx="3055880" cy="64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9AEF69B-BBA4-AC82-CB2E-C77DB3D57C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8812" y="-22406"/>
            <a:ext cx="3054361" cy="646232"/>
          </a:xfrm>
          <a:prstGeom prst="rect">
            <a:avLst/>
          </a:prstGeom>
        </p:spPr>
      </p:pic>
      <p:pic>
        <p:nvPicPr>
          <p:cNvPr id="5" name="Picture 4" descr="A planet earth surrounded by garbage&#10;&#10;AI-generated content may be incorrect.">
            <a:extLst>
              <a:ext uri="{FF2B5EF4-FFF2-40B4-BE49-F238E27FC236}">
                <a16:creationId xmlns:a16="http://schemas.microsoft.com/office/drawing/2014/main" id="{543F7F30-0DE3-F8BA-8122-874BCEF736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07671" y="1440514"/>
            <a:ext cx="2514431" cy="244819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6434301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2">
          <a:extLst>
            <a:ext uri="{FF2B5EF4-FFF2-40B4-BE49-F238E27FC236}">
              <a16:creationId xmlns:a16="http://schemas.microsoft.com/office/drawing/2014/main" id="{9FE0100F-96C2-8A98-B5DC-7165C96CE3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DFAC8ED-51FF-6A10-027C-6C9FFF71D9A1}"/>
              </a:ext>
            </a:extLst>
          </p:cNvPr>
          <p:cNvSpPr/>
          <p:nvPr/>
        </p:nvSpPr>
        <p:spPr>
          <a:xfrm>
            <a:off x="4909279" y="1343045"/>
            <a:ext cx="3365291" cy="318644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3" name="Google Shape;523;p32">
            <a:extLst>
              <a:ext uri="{FF2B5EF4-FFF2-40B4-BE49-F238E27FC236}">
                <a16:creationId xmlns:a16="http://schemas.microsoft.com/office/drawing/2014/main" id="{FC20DD0F-DA67-0790-509C-6084CF3CBDD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98000" y="1433821"/>
            <a:ext cx="4397471" cy="26841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TrashNet Enhanced: </a:t>
            </a:r>
          </a:p>
          <a:p>
            <a:pPr marL="152400" indent="0" algn="just">
              <a:lnSpc>
                <a:spcPct val="107000"/>
              </a:lnSpc>
              <a:spcAft>
                <a:spcPts val="800"/>
              </a:spcAft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waste classification dataset 	optimized from Hugging Face technologies.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have selected a dataset that contains total 2527 images of different categories of waste (e.g., plastic, paper, glass) which has total six different categories.</a:t>
            </a:r>
          </a:p>
          <a:p>
            <a:pPr marL="457200" algn="just">
              <a:lnSpc>
                <a:spcPct val="107000"/>
              </a:lnSpc>
              <a:spcAft>
                <a:spcPts val="800"/>
              </a:spcAft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algn="just">
              <a:lnSpc>
                <a:spcPct val="107000"/>
              </a:lnSpc>
              <a:spcAft>
                <a:spcPts val="800"/>
              </a:spcAft>
            </a:pPr>
            <a:endParaRPr lang="en-US" sz="16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24" name="Google Shape;524;p32">
            <a:extLst>
              <a:ext uri="{FF2B5EF4-FFF2-40B4-BE49-F238E27FC236}">
                <a16:creationId xmlns:a16="http://schemas.microsoft.com/office/drawing/2014/main" id="{D12D4208-6A1A-9E88-F4B5-0C29D3C8808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07022" y="236072"/>
            <a:ext cx="7729956" cy="77550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Information</a:t>
            </a:r>
          </a:p>
        </p:txBody>
      </p:sp>
      <p:sp>
        <p:nvSpPr>
          <p:cNvPr id="526" name="Google Shape;526;p32">
            <a:extLst>
              <a:ext uri="{FF2B5EF4-FFF2-40B4-BE49-F238E27FC236}">
                <a16:creationId xmlns:a16="http://schemas.microsoft.com/office/drawing/2014/main" id="{105F8B7F-BA74-D6FA-0D3C-CDB051742728}"/>
              </a:ext>
            </a:extLst>
          </p:cNvPr>
          <p:cNvSpPr/>
          <p:nvPr/>
        </p:nvSpPr>
        <p:spPr>
          <a:xfrm rot="10800000" flipH="1">
            <a:off x="8328264" y="-534021"/>
            <a:ext cx="2723459" cy="2315694"/>
          </a:xfrm>
          <a:custGeom>
            <a:avLst/>
            <a:gdLst/>
            <a:ahLst/>
            <a:cxnLst/>
            <a:rect l="l" t="t" r="r" b="b"/>
            <a:pathLst>
              <a:path w="31064" h="26413" extrusionOk="0">
                <a:moveTo>
                  <a:pt x="13383" y="186"/>
                </a:moveTo>
                <a:cubicBezTo>
                  <a:pt x="13550" y="186"/>
                  <a:pt x="13713" y="210"/>
                  <a:pt x="13860" y="293"/>
                </a:cubicBezTo>
                <a:cubicBezTo>
                  <a:pt x="14702" y="807"/>
                  <a:pt x="15710" y="970"/>
                  <a:pt x="16666" y="1199"/>
                </a:cubicBezTo>
                <a:cubicBezTo>
                  <a:pt x="17080" y="1309"/>
                  <a:pt x="17496" y="1428"/>
                  <a:pt x="17928" y="1445"/>
                </a:cubicBezTo>
                <a:cubicBezTo>
                  <a:pt x="19377" y="1669"/>
                  <a:pt x="20809" y="2016"/>
                  <a:pt x="22145" y="2607"/>
                </a:cubicBezTo>
                <a:cubicBezTo>
                  <a:pt x="22627" y="2854"/>
                  <a:pt x="23064" y="3173"/>
                  <a:pt x="23548" y="3421"/>
                </a:cubicBezTo>
                <a:cubicBezTo>
                  <a:pt x="23941" y="3646"/>
                  <a:pt x="24370" y="3829"/>
                  <a:pt x="24699" y="4138"/>
                </a:cubicBezTo>
                <a:cubicBezTo>
                  <a:pt x="24960" y="4374"/>
                  <a:pt x="25282" y="4541"/>
                  <a:pt x="25531" y="4788"/>
                </a:cubicBezTo>
                <a:cubicBezTo>
                  <a:pt x="25721" y="5026"/>
                  <a:pt x="25895" y="5274"/>
                  <a:pt x="26092" y="5508"/>
                </a:cubicBezTo>
                <a:cubicBezTo>
                  <a:pt x="26414" y="5897"/>
                  <a:pt x="26539" y="6393"/>
                  <a:pt x="26861" y="6783"/>
                </a:cubicBezTo>
                <a:cubicBezTo>
                  <a:pt x="27473" y="7732"/>
                  <a:pt x="28024" y="8716"/>
                  <a:pt x="28704" y="9622"/>
                </a:cubicBezTo>
                <a:cubicBezTo>
                  <a:pt x="28902" y="9916"/>
                  <a:pt x="28963" y="10270"/>
                  <a:pt x="29149" y="10570"/>
                </a:cubicBezTo>
                <a:cubicBezTo>
                  <a:pt x="29321" y="10877"/>
                  <a:pt x="29560" y="11157"/>
                  <a:pt x="29665" y="11496"/>
                </a:cubicBezTo>
                <a:cubicBezTo>
                  <a:pt x="29739" y="11856"/>
                  <a:pt x="29816" y="12217"/>
                  <a:pt x="29948" y="12564"/>
                </a:cubicBezTo>
                <a:cubicBezTo>
                  <a:pt x="30205" y="13248"/>
                  <a:pt x="30239" y="13983"/>
                  <a:pt x="30469" y="14675"/>
                </a:cubicBezTo>
                <a:cubicBezTo>
                  <a:pt x="30692" y="15336"/>
                  <a:pt x="30904" y="16044"/>
                  <a:pt x="30729" y="16740"/>
                </a:cubicBezTo>
                <a:cubicBezTo>
                  <a:pt x="30727" y="17156"/>
                  <a:pt x="30662" y="17569"/>
                  <a:pt x="30437" y="17934"/>
                </a:cubicBezTo>
                <a:cubicBezTo>
                  <a:pt x="30168" y="18349"/>
                  <a:pt x="29875" y="18750"/>
                  <a:pt x="29614" y="19171"/>
                </a:cubicBezTo>
                <a:cubicBezTo>
                  <a:pt x="29367" y="19670"/>
                  <a:pt x="29022" y="20121"/>
                  <a:pt x="28601" y="20502"/>
                </a:cubicBezTo>
                <a:cubicBezTo>
                  <a:pt x="28035" y="21114"/>
                  <a:pt x="27572" y="21828"/>
                  <a:pt x="26850" y="22297"/>
                </a:cubicBezTo>
                <a:cubicBezTo>
                  <a:pt x="26397" y="22580"/>
                  <a:pt x="25936" y="22851"/>
                  <a:pt x="25481" y="23133"/>
                </a:cubicBezTo>
                <a:cubicBezTo>
                  <a:pt x="24828" y="23299"/>
                  <a:pt x="24169" y="23445"/>
                  <a:pt x="23516" y="23611"/>
                </a:cubicBezTo>
                <a:cubicBezTo>
                  <a:pt x="23026" y="23625"/>
                  <a:pt x="22603" y="23926"/>
                  <a:pt x="22111" y="23926"/>
                </a:cubicBezTo>
                <a:cubicBezTo>
                  <a:pt x="22099" y="23926"/>
                  <a:pt x="22088" y="23926"/>
                  <a:pt x="22076" y="23926"/>
                </a:cubicBezTo>
                <a:cubicBezTo>
                  <a:pt x="22070" y="23925"/>
                  <a:pt x="22065" y="23925"/>
                  <a:pt x="22059" y="23925"/>
                </a:cubicBezTo>
                <a:cubicBezTo>
                  <a:pt x="21797" y="23925"/>
                  <a:pt x="21562" y="24052"/>
                  <a:pt x="21318" y="24128"/>
                </a:cubicBezTo>
                <a:cubicBezTo>
                  <a:pt x="20912" y="24378"/>
                  <a:pt x="20438" y="24507"/>
                  <a:pt x="19962" y="24572"/>
                </a:cubicBezTo>
                <a:cubicBezTo>
                  <a:pt x="19300" y="24611"/>
                  <a:pt x="18658" y="24776"/>
                  <a:pt x="18027" y="24959"/>
                </a:cubicBezTo>
                <a:cubicBezTo>
                  <a:pt x="17456" y="25122"/>
                  <a:pt x="16848" y="25137"/>
                  <a:pt x="16289" y="25345"/>
                </a:cubicBezTo>
                <a:cubicBezTo>
                  <a:pt x="15860" y="25495"/>
                  <a:pt x="15421" y="25621"/>
                  <a:pt x="14974" y="25720"/>
                </a:cubicBezTo>
                <a:cubicBezTo>
                  <a:pt x="14241" y="25878"/>
                  <a:pt x="13543" y="26216"/>
                  <a:pt x="12778" y="26216"/>
                </a:cubicBezTo>
                <a:cubicBezTo>
                  <a:pt x="12769" y="26216"/>
                  <a:pt x="12760" y="26216"/>
                  <a:pt x="12751" y="26216"/>
                </a:cubicBezTo>
                <a:cubicBezTo>
                  <a:pt x="12584" y="26230"/>
                  <a:pt x="12418" y="26236"/>
                  <a:pt x="12251" y="26236"/>
                </a:cubicBezTo>
                <a:cubicBezTo>
                  <a:pt x="11305" y="26236"/>
                  <a:pt x="10366" y="26037"/>
                  <a:pt x="9456" y="25807"/>
                </a:cubicBezTo>
                <a:cubicBezTo>
                  <a:pt x="8955" y="25621"/>
                  <a:pt x="8505" y="25342"/>
                  <a:pt x="8014" y="25138"/>
                </a:cubicBezTo>
                <a:cubicBezTo>
                  <a:pt x="7021" y="24735"/>
                  <a:pt x="6244" y="23996"/>
                  <a:pt x="5530" y="23254"/>
                </a:cubicBezTo>
                <a:cubicBezTo>
                  <a:pt x="4967" y="22430"/>
                  <a:pt x="4304" y="21672"/>
                  <a:pt x="3732" y="20854"/>
                </a:cubicBezTo>
                <a:cubicBezTo>
                  <a:pt x="3389" y="20354"/>
                  <a:pt x="2962" y="19904"/>
                  <a:pt x="2662" y="19377"/>
                </a:cubicBezTo>
                <a:cubicBezTo>
                  <a:pt x="2421" y="18940"/>
                  <a:pt x="2056" y="18576"/>
                  <a:pt x="1823" y="18135"/>
                </a:cubicBezTo>
                <a:cubicBezTo>
                  <a:pt x="1629" y="17669"/>
                  <a:pt x="1272" y="17279"/>
                  <a:pt x="1108" y="16801"/>
                </a:cubicBezTo>
                <a:cubicBezTo>
                  <a:pt x="831" y="15864"/>
                  <a:pt x="467" y="14941"/>
                  <a:pt x="374" y="13966"/>
                </a:cubicBezTo>
                <a:cubicBezTo>
                  <a:pt x="351" y="13112"/>
                  <a:pt x="299" y="12244"/>
                  <a:pt x="517" y="11407"/>
                </a:cubicBezTo>
                <a:cubicBezTo>
                  <a:pt x="645" y="10932"/>
                  <a:pt x="663" y="10425"/>
                  <a:pt x="895" y="9978"/>
                </a:cubicBezTo>
                <a:cubicBezTo>
                  <a:pt x="1093" y="9570"/>
                  <a:pt x="1412" y="9230"/>
                  <a:pt x="1645" y="8841"/>
                </a:cubicBezTo>
                <a:cubicBezTo>
                  <a:pt x="1993" y="8295"/>
                  <a:pt x="2151" y="7653"/>
                  <a:pt x="2581" y="7154"/>
                </a:cubicBezTo>
                <a:cubicBezTo>
                  <a:pt x="2848" y="6840"/>
                  <a:pt x="2937" y="6440"/>
                  <a:pt x="3028" y="6058"/>
                </a:cubicBezTo>
                <a:cubicBezTo>
                  <a:pt x="3302" y="5709"/>
                  <a:pt x="3722" y="5479"/>
                  <a:pt x="3916" y="5072"/>
                </a:cubicBezTo>
                <a:cubicBezTo>
                  <a:pt x="4168" y="4560"/>
                  <a:pt x="4729" y="4304"/>
                  <a:pt x="5091" y="3877"/>
                </a:cubicBezTo>
                <a:cubicBezTo>
                  <a:pt x="5390" y="3526"/>
                  <a:pt x="5765" y="3239"/>
                  <a:pt x="6039" y="2871"/>
                </a:cubicBezTo>
                <a:cubicBezTo>
                  <a:pt x="6373" y="2455"/>
                  <a:pt x="6632" y="1946"/>
                  <a:pt x="7153" y="1705"/>
                </a:cubicBezTo>
                <a:cubicBezTo>
                  <a:pt x="7879" y="1361"/>
                  <a:pt x="8662" y="1117"/>
                  <a:pt x="9341" y="686"/>
                </a:cubicBezTo>
                <a:cubicBezTo>
                  <a:pt x="9863" y="540"/>
                  <a:pt x="10398" y="435"/>
                  <a:pt x="10924" y="310"/>
                </a:cubicBezTo>
                <a:cubicBezTo>
                  <a:pt x="11157" y="286"/>
                  <a:pt x="11392" y="283"/>
                  <a:pt x="11626" y="283"/>
                </a:cubicBezTo>
                <a:cubicBezTo>
                  <a:pt x="11721" y="283"/>
                  <a:pt x="11817" y="283"/>
                  <a:pt x="11912" y="283"/>
                </a:cubicBezTo>
                <a:cubicBezTo>
                  <a:pt x="12234" y="283"/>
                  <a:pt x="12556" y="277"/>
                  <a:pt x="12874" y="221"/>
                </a:cubicBezTo>
                <a:cubicBezTo>
                  <a:pt x="13038" y="211"/>
                  <a:pt x="13212" y="186"/>
                  <a:pt x="13383" y="186"/>
                </a:cubicBezTo>
                <a:close/>
                <a:moveTo>
                  <a:pt x="13306" y="1"/>
                </a:moveTo>
                <a:cubicBezTo>
                  <a:pt x="12722" y="1"/>
                  <a:pt x="12140" y="91"/>
                  <a:pt x="11556" y="91"/>
                </a:cubicBezTo>
                <a:cubicBezTo>
                  <a:pt x="11514" y="91"/>
                  <a:pt x="11473" y="90"/>
                  <a:pt x="11432" y="89"/>
                </a:cubicBezTo>
                <a:cubicBezTo>
                  <a:pt x="11397" y="88"/>
                  <a:pt x="11362" y="87"/>
                  <a:pt x="11326" y="87"/>
                </a:cubicBezTo>
                <a:cubicBezTo>
                  <a:pt x="10734" y="87"/>
                  <a:pt x="10176" y="310"/>
                  <a:pt x="9597" y="405"/>
                </a:cubicBezTo>
                <a:cubicBezTo>
                  <a:pt x="9200" y="477"/>
                  <a:pt x="8894" y="742"/>
                  <a:pt x="8533" y="893"/>
                </a:cubicBezTo>
                <a:cubicBezTo>
                  <a:pt x="8027" y="1123"/>
                  <a:pt x="7498" y="1308"/>
                  <a:pt x="7001" y="1557"/>
                </a:cubicBezTo>
                <a:cubicBezTo>
                  <a:pt x="6318" y="1904"/>
                  <a:pt x="6060" y="2649"/>
                  <a:pt x="5526" y="3142"/>
                </a:cubicBezTo>
                <a:cubicBezTo>
                  <a:pt x="5116" y="3513"/>
                  <a:pt x="4796" y="3966"/>
                  <a:pt x="4336" y="4289"/>
                </a:cubicBezTo>
                <a:cubicBezTo>
                  <a:pt x="4006" y="4509"/>
                  <a:pt x="3813" y="4851"/>
                  <a:pt x="3614" y="5173"/>
                </a:cubicBezTo>
                <a:cubicBezTo>
                  <a:pt x="3431" y="5474"/>
                  <a:pt x="3066" y="5625"/>
                  <a:pt x="2890" y="5932"/>
                </a:cubicBezTo>
                <a:cubicBezTo>
                  <a:pt x="2788" y="6128"/>
                  <a:pt x="2745" y="6346"/>
                  <a:pt x="2679" y="6555"/>
                </a:cubicBezTo>
                <a:cubicBezTo>
                  <a:pt x="2551" y="6949"/>
                  <a:pt x="2222" y="7241"/>
                  <a:pt x="2023" y="7601"/>
                </a:cubicBezTo>
                <a:cubicBezTo>
                  <a:pt x="1886" y="7930"/>
                  <a:pt x="1731" y="8253"/>
                  <a:pt x="1569" y="8572"/>
                </a:cubicBezTo>
                <a:cubicBezTo>
                  <a:pt x="1304" y="9028"/>
                  <a:pt x="947" y="9429"/>
                  <a:pt x="698" y="9894"/>
                </a:cubicBezTo>
                <a:cubicBezTo>
                  <a:pt x="530" y="10242"/>
                  <a:pt x="468" y="10621"/>
                  <a:pt x="394" y="10995"/>
                </a:cubicBezTo>
                <a:cubicBezTo>
                  <a:pt x="1" y="12601"/>
                  <a:pt x="42" y="14318"/>
                  <a:pt x="605" y="15886"/>
                </a:cubicBezTo>
                <a:cubicBezTo>
                  <a:pt x="791" y="16395"/>
                  <a:pt x="867" y="16947"/>
                  <a:pt x="1175" y="17412"/>
                </a:cubicBezTo>
                <a:cubicBezTo>
                  <a:pt x="1499" y="17889"/>
                  <a:pt x="1704" y="18433"/>
                  <a:pt x="2073" y="18885"/>
                </a:cubicBezTo>
                <a:cubicBezTo>
                  <a:pt x="2386" y="19266"/>
                  <a:pt x="2585" y="19716"/>
                  <a:pt x="2897" y="20099"/>
                </a:cubicBezTo>
                <a:cubicBezTo>
                  <a:pt x="3485" y="20824"/>
                  <a:pt x="3986" y="21609"/>
                  <a:pt x="4585" y="22329"/>
                </a:cubicBezTo>
                <a:cubicBezTo>
                  <a:pt x="4883" y="22688"/>
                  <a:pt x="5127" y="23086"/>
                  <a:pt x="5421" y="23448"/>
                </a:cubicBezTo>
                <a:cubicBezTo>
                  <a:pt x="6098" y="24136"/>
                  <a:pt x="6825" y="24808"/>
                  <a:pt x="7725" y="25227"/>
                </a:cubicBezTo>
                <a:cubicBezTo>
                  <a:pt x="8142" y="25398"/>
                  <a:pt x="8546" y="25593"/>
                  <a:pt x="8941" y="25807"/>
                </a:cubicBezTo>
                <a:cubicBezTo>
                  <a:pt x="9634" y="26101"/>
                  <a:pt x="10387" y="26222"/>
                  <a:pt x="11132" y="26330"/>
                </a:cubicBezTo>
                <a:cubicBezTo>
                  <a:pt x="11426" y="26398"/>
                  <a:pt x="11725" y="26412"/>
                  <a:pt x="12026" y="26412"/>
                </a:cubicBezTo>
                <a:cubicBezTo>
                  <a:pt x="12255" y="26412"/>
                  <a:pt x="12485" y="26404"/>
                  <a:pt x="12713" y="26404"/>
                </a:cubicBezTo>
                <a:cubicBezTo>
                  <a:pt x="12725" y="26404"/>
                  <a:pt x="12737" y="26404"/>
                  <a:pt x="12749" y="26404"/>
                </a:cubicBezTo>
                <a:cubicBezTo>
                  <a:pt x="12758" y="26404"/>
                  <a:pt x="12766" y="26404"/>
                  <a:pt x="12775" y="26404"/>
                </a:cubicBezTo>
                <a:cubicBezTo>
                  <a:pt x="13619" y="26404"/>
                  <a:pt x="14387" y="26023"/>
                  <a:pt x="15199" y="25858"/>
                </a:cubicBezTo>
                <a:cubicBezTo>
                  <a:pt x="15888" y="25731"/>
                  <a:pt x="16518" y="25401"/>
                  <a:pt x="17220" y="25323"/>
                </a:cubicBezTo>
                <a:cubicBezTo>
                  <a:pt x="18075" y="25201"/>
                  <a:pt x="18879" y="24859"/>
                  <a:pt x="19745" y="24781"/>
                </a:cubicBezTo>
                <a:cubicBezTo>
                  <a:pt x="20331" y="24753"/>
                  <a:pt x="20891" y="24563"/>
                  <a:pt x="21416" y="24322"/>
                </a:cubicBezTo>
                <a:cubicBezTo>
                  <a:pt x="21519" y="24289"/>
                  <a:pt x="21620" y="24256"/>
                  <a:pt x="21721" y="24221"/>
                </a:cubicBezTo>
                <a:cubicBezTo>
                  <a:pt x="22236" y="24138"/>
                  <a:pt x="22745" y="24038"/>
                  <a:pt x="23230" y="23854"/>
                </a:cubicBezTo>
                <a:cubicBezTo>
                  <a:pt x="23674" y="23807"/>
                  <a:pt x="24097" y="23665"/>
                  <a:pt x="24532" y="23571"/>
                </a:cubicBezTo>
                <a:cubicBezTo>
                  <a:pt x="24995" y="23449"/>
                  <a:pt x="25493" y="23392"/>
                  <a:pt x="25895" y="23126"/>
                </a:cubicBezTo>
                <a:cubicBezTo>
                  <a:pt x="26376" y="22804"/>
                  <a:pt x="26911" y="22555"/>
                  <a:pt x="27348" y="22177"/>
                </a:cubicBezTo>
                <a:cubicBezTo>
                  <a:pt x="28007" y="21647"/>
                  <a:pt x="28433" y="20915"/>
                  <a:pt x="29055" y="20352"/>
                </a:cubicBezTo>
                <a:cubicBezTo>
                  <a:pt x="29547" y="19889"/>
                  <a:pt x="29777" y="19257"/>
                  <a:pt x="30177" y="18732"/>
                </a:cubicBezTo>
                <a:cubicBezTo>
                  <a:pt x="30513" y="18238"/>
                  <a:pt x="30919" y="17729"/>
                  <a:pt x="30929" y="17117"/>
                </a:cubicBezTo>
                <a:cubicBezTo>
                  <a:pt x="31049" y="16419"/>
                  <a:pt x="31064" y="15691"/>
                  <a:pt x="30817" y="15014"/>
                </a:cubicBezTo>
                <a:lnTo>
                  <a:pt x="30816" y="15013"/>
                </a:lnTo>
                <a:cubicBezTo>
                  <a:pt x="30467" y="14094"/>
                  <a:pt x="30431" y="13104"/>
                  <a:pt x="30061" y="12192"/>
                </a:cubicBezTo>
                <a:cubicBezTo>
                  <a:pt x="29938" y="11623"/>
                  <a:pt x="29803" y="11046"/>
                  <a:pt x="29408" y="10581"/>
                </a:cubicBezTo>
                <a:cubicBezTo>
                  <a:pt x="29186" y="10228"/>
                  <a:pt x="29111" y="9813"/>
                  <a:pt x="28870" y="9471"/>
                </a:cubicBezTo>
                <a:cubicBezTo>
                  <a:pt x="28669" y="9183"/>
                  <a:pt x="28431" y="8917"/>
                  <a:pt x="28268" y="8607"/>
                </a:cubicBezTo>
                <a:cubicBezTo>
                  <a:pt x="28041" y="8165"/>
                  <a:pt x="27699" y="7789"/>
                  <a:pt x="27473" y="7349"/>
                </a:cubicBezTo>
                <a:cubicBezTo>
                  <a:pt x="27226" y="6865"/>
                  <a:pt x="26846" y="6455"/>
                  <a:pt x="26627" y="5958"/>
                </a:cubicBezTo>
                <a:cubicBezTo>
                  <a:pt x="26443" y="5550"/>
                  <a:pt x="26117" y="5225"/>
                  <a:pt x="25860" y="4860"/>
                </a:cubicBezTo>
                <a:cubicBezTo>
                  <a:pt x="25631" y="4504"/>
                  <a:pt x="25223" y="4313"/>
                  <a:pt x="24904" y="4041"/>
                </a:cubicBezTo>
                <a:cubicBezTo>
                  <a:pt x="24313" y="3513"/>
                  <a:pt x="23536" y="3241"/>
                  <a:pt x="22882" y="2798"/>
                </a:cubicBezTo>
                <a:cubicBezTo>
                  <a:pt x="22496" y="2533"/>
                  <a:pt x="22062" y="2340"/>
                  <a:pt x="21617" y="2178"/>
                </a:cubicBezTo>
                <a:cubicBezTo>
                  <a:pt x="20288" y="1635"/>
                  <a:pt x="18853" y="1377"/>
                  <a:pt x="17428" y="1173"/>
                </a:cubicBezTo>
                <a:cubicBezTo>
                  <a:pt x="16493" y="941"/>
                  <a:pt x="15540" y="761"/>
                  <a:pt x="14628" y="447"/>
                </a:cubicBezTo>
                <a:cubicBezTo>
                  <a:pt x="14315" y="342"/>
                  <a:pt x="14057" y="132"/>
                  <a:pt x="13747" y="21"/>
                </a:cubicBezTo>
                <a:cubicBezTo>
                  <a:pt x="13600" y="7"/>
                  <a:pt x="13453" y="1"/>
                  <a:pt x="1330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27" name="Google Shape;527;p32">
            <a:extLst>
              <a:ext uri="{FF2B5EF4-FFF2-40B4-BE49-F238E27FC236}">
                <a16:creationId xmlns:a16="http://schemas.microsoft.com/office/drawing/2014/main" id="{A3A0B1CD-F41D-5E1D-C0ED-53F47965DCE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59352" y="4837176"/>
            <a:ext cx="2999230" cy="1536191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32">
            <a:extLst>
              <a:ext uri="{FF2B5EF4-FFF2-40B4-BE49-F238E27FC236}">
                <a16:creationId xmlns:a16="http://schemas.microsoft.com/office/drawing/2014/main" id="{13966E9C-BA02-A9FA-EDCD-1C948B895949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62054" y="-4500"/>
            <a:ext cx="3055880" cy="64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0CCF1F7-8741-B091-CECA-42A03661D2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8812" y="-22406"/>
            <a:ext cx="3054361" cy="646232"/>
          </a:xfrm>
          <a:prstGeom prst="rect">
            <a:avLst/>
          </a:prstGeom>
        </p:spPr>
      </p:pic>
      <p:pic>
        <p:nvPicPr>
          <p:cNvPr id="5" name="Picture 4" descr="A close up of a box&#10;&#10;AI-generated content may be incorrect.">
            <a:extLst>
              <a:ext uri="{FF2B5EF4-FFF2-40B4-BE49-F238E27FC236}">
                <a16:creationId xmlns:a16="http://schemas.microsoft.com/office/drawing/2014/main" id="{AD938708-7F9D-CABD-35B2-63C9386730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73844" y="1518999"/>
            <a:ext cx="1381723" cy="1036292"/>
          </a:xfrm>
          <a:prstGeom prst="rect">
            <a:avLst/>
          </a:prstGeom>
        </p:spPr>
      </p:pic>
      <p:pic>
        <p:nvPicPr>
          <p:cNvPr id="7" name="Picture 6" descr="A green bottle with a white label&#10;&#10;AI-generated content may be incorrect.">
            <a:extLst>
              <a:ext uri="{FF2B5EF4-FFF2-40B4-BE49-F238E27FC236}">
                <a16:creationId xmlns:a16="http://schemas.microsoft.com/office/drawing/2014/main" id="{01467731-CD65-4A5B-7D7D-180367C73D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54384" y="1513657"/>
            <a:ext cx="1381723" cy="103629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79AF010-8DF5-1ED5-506B-C48F8B81585B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5153945" y="3081925"/>
            <a:ext cx="1381722" cy="103629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67FA1B3-E46F-D1F2-5151-0DF85E3C79AC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6765342" y="3052794"/>
            <a:ext cx="1381722" cy="103629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14DB53D-C494-21BA-D5A4-F63331B8AF85}"/>
              </a:ext>
            </a:extLst>
          </p:cNvPr>
          <p:cNvSpPr txBox="1"/>
          <p:nvPr/>
        </p:nvSpPr>
        <p:spPr>
          <a:xfrm>
            <a:off x="5041562" y="2645085"/>
            <a:ext cx="138172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Cardboard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D6EE844-3297-8AE9-4489-40EABF01A0B6}"/>
              </a:ext>
            </a:extLst>
          </p:cNvPr>
          <p:cNvSpPr txBox="1"/>
          <p:nvPr/>
        </p:nvSpPr>
        <p:spPr>
          <a:xfrm>
            <a:off x="6769375" y="2621219"/>
            <a:ext cx="138172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Glass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DE09AB8-0684-AF44-9DF1-631C338B5CEF}"/>
              </a:ext>
            </a:extLst>
          </p:cNvPr>
          <p:cNvSpPr txBox="1"/>
          <p:nvPr/>
        </p:nvSpPr>
        <p:spPr>
          <a:xfrm>
            <a:off x="5041562" y="4272062"/>
            <a:ext cx="138172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Paper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F906984-3C86-88CB-88A9-01EBFB911090}"/>
              </a:ext>
            </a:extLst>
          </p:cNvPr>
          <p:cNvSpPr txBox="1"/>
          <p:nvPr/>
        </p:nvSpPr>
        <p:spPr>
          <a:xfrm>
            <a:off x="6769375" y="4267874"/>
            <a:ext cx="138172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Plastic</a:t>
            </a:r>
          </a:p>
        </p:txBody>
      </p:sp>
    </p:spTree>
    <p:extLst>
      <p:ext uri="{BB962C8B-B14F-4D97-AF65-F5344CB8AC3E}">
        <p14:creationId xmlns:p14="http://schemas.microsoft.com/office/powerpoint/2010/main" val="36344135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2">
          <a:extLst>
            <a:ext uri="{FF2B5EF4-FFF2-40B4-BE49-F238E27FC236}">
              <a16:creationId xmlns:a16="http://schemas.microsoft.com/office/drawing/2014/main" id="{8B01B88D-0335-50D8-BF88-082A106CE1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32">
            <a:extLst>
              <a:ext uri="{FF2B5EF4-FFF2-40B4-BE49-F238E27FC236}">
                <a16:creationId xmlns:a16="http://schemas.microsoft.com/office/drawing/2014/main" id="{48E7F485-8449-AEC4-BB77-67314A0E6B1A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71594" y="1170620"/>
            <a:ext cx="7225206" cy="31197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>
              <a:lnSpc>
                <a:spcPct val="107000"/>
              </a:lnSpc>
              <a:spcAft>
                <a:spcPts val="800"/>
              </a:spcAft>
            </a:pPr>
            <a:r>
              <a:rPr lang="en-US" sz="1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Process Flow:</a:t>
            </a:r>
          </a:p>
          <a:p>
            <a:pPr marL="4572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Data Collection:</a:t>
            </a:r>
            <a:r>
              <a:rPr lang="en-US" sz="1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Sourced from the TrashNet dataset with labeled waste images.</a:t>
            </a:r>
          </a:p>
          <a:p>
            <a:pPr marL="4572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Preprocessing &amp; Augmentation: </a:t>
            </a:r>
            <a:r>
              <a:rPr lang="en-US" sz="1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Images were resized, normalized, and augmented (rotation, flip, zoom) to balance classes and improve generalization.</a:t>
            </a:r>
          </a:p>
          <a:p>
            <a:pPr marL="4572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Model Design: </a:t>
            </a:r>
            <a:r>
              <a:rPr lang="en-US" sz="1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 Convolutional Neural Network (CNN) was developed to automatically extract spatial features from waste images.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400" b="1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Transfer Learning:</a:t>
            </a:r>
            <a:r>
              <a:rPr lang="en-US" sz="1400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Implemented transfer learning using pretrained models VGG16, ResNet50, Mobile Net, and InceptionV3 to enhance image classification performance with limited data.</a:t>
            </a:r>
            <a:endParaRPr lang="en-US" sz="14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Evaluation: </a:t>
            </a:r>
            <a:r>
              <a:rPr lang="en-US" sz="1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Performance was measured using accuracy, precision, recall, confusion matrix and F1 score, supported by visual analysis of results.</a:t>
            </a:r>
            <a:endParaRPr lang="en-CA" sz="14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24" name="Google Shape;524;p32">
            <a:extLst>
              <a:ext uri="{FF2B5EF4-FFF2-40B4-BE49-F238E27FC236}">
                <a16:creationId xmlns:a16="http://schemas.microsoft.com/office/drawing/2014/main" id="{A6615D8B-0E10-445D-28EE-6860B9193AE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98308" y="395111"/>
            <a:ext cx="7225206" cy="77550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Methodology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6" name="Google Shape;526;p32">
            <a:extLst>
              <a:ext uri="{FF2B5EF4-FFF2-40B4-BE49-F238E27FC236}">
                <a16:creationId xmlns:a16="http://schemas.microsoft.com/office/drawing/2014/main" id="{E9796041-6F5E-0C57-1AF5-EBCB95070C24}"/>
              </a:ext>
            </a:extLst>
          </p:cNvPr>
          <p:cNvSpPr/>
          <p:nvPr/>
        </p:nvSpPr>
        <p:spPr>
          <a:xfrm rot="10800000" flipH="1">
            <a:off x="8328264" y="-534021"/>
            <a:ext cx="2723459" cy="2315694"/>
          </a:xfrm>
          <a:custGeom>
            <a:avLst/>
            <a:gdLst/>
            <a:ahLst/>
            <a:cxnLst/>
            <a:rect l="l" t="t" r="r" b="b"/>
            <a:pathLst>
              <a:path w="31064" h="26413" extrusionOk="0">
                <a:moveTo>
                  <a:pt x="13383" y="186"/>
                </a:moveTo>
                <a:cubicBezTo>
                  <a:pt x="13550" y="186"/>
                  <a:pt x="13713" y="210"/>
                  <a:pt x="13860" y="293"/>
                </a:cubicBezTo>
                <a:cubicBezTo>
                  <a:pt x="14702" y="807"/>
                  <a:pt x="15710" y="970"/>
                  <a:pt x="16666" y="1199"/>
                </a:cubicBezTo>
                <a:cubicBezTo>
                  <a:pt x="17080" y="1309"/>
                  <a:pt x="17496" y="1428"/>
                  <a:pt x="17928" y="1445"/>
                </a:cubicBezTo>
                <a:cubicBezTo>
                  <a:pt x="19377" y="1669"/>
                  <a:pt x="20809" y="2016"/>
                  <a:pt x="22145" y="2607"/>
                </a:cubicBezTo>
                <a:cubicBezTo>
                  <a:pt x="22627" y="2854"/>
                  <a:pt x="23064" y="3173"/>
                  <a:pt x="23548" y="3421"/>
                </a:cubicBezTo>
                <a:cubicBezTo>
                  <a:pt x="23941" y="3646"/>
                  <a:pt x="24370" y="3829"/>
                  <a:pt x="24699" y="4138"/>
                </a:cubicBezTo>
                <a:cubicBezTo>
                  <a:pt x="24960" y="4374"/>
                  <a:pt x="25282" y="4541"/>
                  <a:pt x="25531" y="4788"/>
                </a:cubicBezTo>
                <a:cubicBezTo>
                  <a:pt x="25721" y="5026"/>
                  <a:pt x="25895" y="5274"/>
                  <a:pt x="26092" y="5508"/>
                </a:cubicBezTo>
                <a:cubicBezTo>
                  <a:pt x="26414" y="5897"/>
                  <a:pt x="26539" y="6393"/>
                  <a:pt x="26861" y="6783"/>
                </a:cubicBezTo>
                <a:cubicBezTo>
                  <a:pt x="27473" y="7732"/>
                  <a:pt x="28024" y="8716"/>
                  <a:pt x="28704" y="9622"/>
                </a:cubicBezTo>
                <a:cubicBezTo>
                  <a:pt x="28902" y="9916"/>
                  <a:pt x="28963" y="10270"/>
                  <a:pt x="29149" y="10570"/>
                </a:cubicBezTo>
                <a:cubicBezTo>
                  <a:pt x="29321" y="10877"/>
                  <a:pt x="29560" y="11157"/>
                  <a:pt x="29665" y="11496"/>
                </a:cubicBezTo>
                <a:cubicBezTo>
                  <a:pt x="29739" y="11856"/>
                  <a:pt x="29816" y="12217"/>
                  <a:pt x="29948" y="12564"/>
                </a:cubicBezTo>
                <a:cubicBezTo>
                  <a:pt x="30205" y="13248"/>
                  <a:pt x="30239" y="13983"/>
                  <a:pt x="30469" y="14675"/>
                </a:cubicBezTo>
                <a:cubicBezTo>
                  <a:pt x="30692" y="15336"/>
                  <a:pt x="30904" y="16044"/>
                  <a:pt x="30729" y="16740"/>
                </a:cubicBezTo>
                <a:cubicBezTo>
                  <a:pt x="30727" y="17156"/>
                  <a:pt x="30662" y="17569"/>
                  <a:pt x="30437" y="17934"/>
                </a:cubicBezTo>
                <a:cubicBezTo>
                  <a:pt x="30168" y="18349"/>
                  <a:pt x="29875" y="18750"/>
                  <a:pt x="29614" y="19171"/>
                </a:cubicBezTo>
                <a:cubicBezTo>
                  <a:pt x="29367" y="19670"/>
                  <a:pt x="29022" y="20121"/>
                  <a:pt x="28601" y="20502"/>
                </a:cubicBezTo>
                <a:cubicBezTo>
                  <a:pt x="28035" y="21114"/>
                  <a:pt x="27572" y="21828"/>
                  <a:pt x="26850" y="22297"/>
                </a:cubicBezTo>
                <a:cubicBezTo>
                  <a:pt x="26397" y="22580"/>
                  <a:pt x="25936" y="22851"/>
                  <a:pt x="25481" y="23133"/>
                </a:cubicBezTo>
                <a:cubicBezTo>
                  <a:pt x="24828" y="23299"/>
                  <a:pt x="24169" y="23445"/>
                  <a:pt x="23516" y="23611"/>
                </a:cubicBezTo>
                <a:cubicBezTo>
                  <a:pt x="23026" y="23625"/>
                  <a:pt x="22603" y="23926"/>
                  <a:pt x="22111" y="23926"/>
                </a:cubicBezTo>
                <a:cubicBezTo>
                  <a:pt x="22099" y="23926"/>
                  <a:pt x="22088" y="23926"/>
                  <a:pt x="22076" y="23926"/>
                </a:cubicBezTo>
                <a:cubicBezTo>
                  <a:pt x="22070" y="23925"/>
                  <a:pt x="22065" y="23925"/>
                  <a:pt x="22059" y="23925"/>
                </a:cubicBezTo>
                <a:cubicBezTo>
                  <a:pt x="21797" y="23925"/>
                  <a:pt x="21562" y="24052"/>
                  <a:pt x="21318" y="24128"/>
                </a:cubicBezTo>
                <a:cubicBezTo>
                  <a:pt x="20912" y="24378"/>
                  <a:pt x="20438" y="24507"/>
                  <a:pt x="19962" y="24572"/>
                </a:cubicBezTo>
                <a:cubicBezTo>
                  <a:pt x="19300" y="24611"/>
                  <a:pt x="18658" y="24776"/>
                  <a:pt x="18027" y="24959"/>
                </a:cubicBezTo>
                <a:cubicBezTo>
                  <a:pt x="17456" y="25122"/>
                  <a:pt x="16848" y="25137"/>
                  <a:pt x="16289" y="25345"/>
                </a:cubicBezTo>
                <a:cubicBezTo>
                  <a:pt x="15860" y="25495"/>
                  <a:pt x="15421" y="25621"/>
                  <a:pt x="14974" y="25720"/>
                </a:cubicBezTo>
                <a:cubicBezTo>
                  <a:pt x="14241" y="25878"/>
                  <a:pt x="13543" y="26216"/>
                  <a:pt x="12778" y="26216"/>
                </a:cubicBezTo>
                <a:cubicBezTo>
                  <a:pt x="12769" y="26216"/>
                  <a:pt x="12760" y="26216"/>
                  <a:pt x="12751" y="26216"/>
                </a:cubicBezTo>
                <a:cubicBezTo>
                  <a:pt x="12584" y="26230"/>
                  <a:pt x="12418" y="26236"/>
                  <a:pt x="12251" y="26236"/>
                </a:cubicBezTo>
                <a:cubicBezTo>
                  <a:pt x="11305" y="26236"/>
                  <a:pt x="10366" y="26037"/>
                  <a:pt x="9456" y="25807"/>
                </a:cubicBezTo>
                <a:cubicBezTo>
                  <a:pt x="8955" y="25621"/>
                  <a:pt x="8505" y="25342"/>
                  <a:pt x="8014" y="25138"/>
                </a:cubicBezTo>
                <a:cubicBezTo>
                  <a:pt x="7021" y="24735"/>
                  <a:pt x="6244" y="23996"/>
                  <a:pt x="5530" y="23254"/>
                </a:cubicBezTo>
                <a:cubicBezTo>
                  <a:pt x="4967" y="22430"/>
                  <a:pt x="4304" y="21672"/>
                  <a:pt x="3732" y="20854"/>
                </a:cubicBezTo>
                <a:cubicBezTo>
                  <a:pt x="3389" y="20354"/>
                  <a:pt x="2962" y="19904"/>
                  <a:pt x="2662" y="19377"/>
                </a:cubicBezTo>
                <a:cubicBezTo>
                  <a:pt x="2421" y="18940"/>
                  <a:pt x="2056" y="18576"/>
                  <a:pt x="1823" y="18135"/>
                </a:cubicBezTo>
                <a:cubicBezTo>
                  <a:pt x="1629" y="17669"/>
                  <a:pt x="1272" y="17279"/>
                  <a:pt x="1108" y="16801"/>
                </a:cubicBezTo>
                <a:cubicBezTo>
                  <a:pt x="831" y="15864"/>
                  <a:pt x="467" y="14941"/>
                  <a:pt x="374" y="13966"/>
                </a:cubicBezTo>
                <a:cubicBezTo>
                  <a:pt x="351" y="13112"/>
                  <a:pt x="299" y="12244"/>
                  <a:pt x="517" y="11407"/>
                </a:cubicBezTo>
                <a:cubicBezTo>
                  <a:pt x="645" y="10932"/>
                  <a:pt x="663" y="10425"/>
                  <a:pt x="895" y="9978"/>
                </a:cubicBezTo>
                <a:cubicBezTo>
                  <a:pt x="1093" y="9570"/>
                  <a:pt x="1412" y="9230"/>
                  <a:pt x="1645" y="8841"/>
                </a:cubicBezTo>
                <a:cubicBezTo>
                  <a:pt x="1993" y="8295"/>
                  <a:pt x="2151" y="7653"/>
                  <a:pt x="2581" y="7154"/>
                </a:cubicBezTo>
                <a:cubicBezTo>
                  <a:pt x="2848" y="6840"/>
                  <a:pt x="2937" y="6440"/>
                  <a:pt x="3028" y="6058"/>
                </a:cubicBezTo>
                <a:cubicBezTo>
                  <a:pt x="3302" y="5709"/>
                  <a:pt x="3722" y="5479"/>
                  <a:pt x="3916" y="5072"/>
                </a:cubicBezTo>
                <a:cubicBezTo>
                  <a:pt x="4168" y="4560"/>
                  <a:pt x="4729" y="4304"/>
                  <a:pt x="5091" y="3877"/>
                </a:cubicBezTo>
                <a:cubicBezTo>
                  <a:pt x="5390" y="3526"/>
                  <a:pt x="5765" y="3239"/>
                  <a:pt x="6039" y="2871"/>
                </a:cubicBezTo>
                <a:cubicBezTo>
                  <a:pt x="6373" y="2455"/>
                  <a:pt x="6632" y="1946"/>
                  <a:pt x="7153" y="1705"/>
                </a:cubicBezTo>
                <a:cubicBezTo>
                  <a:pt x="7879" y="1361"/>
                  <a:pt x="8662" y="1117"/>
                  <a:pt x="9341" y="686"/>
                </a:cubicBezTo>
                <a:cubicBezTo>
                  <a:pt x="9863" y="540"/>
                  <a:pt x="10398" y="435"/>
                  <a:pt x="10924" y="310"/>
                </a:cubicBezTo>
                <a:cubicBezTo>
                  <a:pt x="11157" y="286"/>
                  <a:pt x="11392" y="283"/>
                  <a:pt x="11626" y="283"/>
                </a:cubicBezTo>
                <a:cubicBezTo>
                  <a:pt x="11721" y="283"/>
                  <a:pt x="11817" y="283"/>
                  <a:pt x="11912" y="283"/>
                </a:cubicBezTo>
                <a:cubicBezTo>
                  <a:pt x="12234" y="283"/>
                  <a:pt x="12556" y="277"/>
                  <a:pt x="12874" y="221"/>
                </a:cubicBezTo>
                <a:cubicBezTo>
                  <a:pt x="13038" y="211"/>
                  <a:pt x="13212" y="186"/>
                  <a:pt x="13383" y="186"/>
                </a:cubicBezTo>
                <a:close/>
                <a:moveTo>
                  <a:pt x="13306" y="1"/>
                </a:moveTo>
                <a:cubicBezTo>
                  <a:pt x="12722" y="1"/>
                  <a:pt x="12140" y="91"/>
                  <a:pt x="11556" y="91"/>
                </a:cubicBezTo>
                <a:cubicBezTo>
                  <a:pt x="11514" y="91"/>
                  <a:pt x="11473" y="90"/>
                  <a:pt x="11432" y="89"/>
                </a:cubicBezTo>
                <a:cubicBezTo>
                  <a:pt x="11397" y="88"/>
                  <a:pt x="11362" y="87"/>
                  <a:pt x="11326" y="87"/>
                </a:cubicBezTo>
                <a:cubicBezTo>
                  <a:pt x="10734" y="87"/>
                  <a:pt x="10176" y="310"/>
                  <a:pt x="9597" y="405"/>
                </a:cubicBezTo>
                <a:cubicBezTo>
                  <a:pt x="9200" y="477"/>
                  <a:pt x="8894" y="742"/>
                  <a:pt x="8533" y="893"/>
                </a:cubicBezTo>
                <a:cubicBezTo>
                  <a:pt x="8027" y="1123"/>
                  <a:pt x="7498" y="1308"/>
                  <a:pt x="7001" y="1557"/>
                </a:cubicBezTo>
                <a:cubicBezTo>
                  <a:pt x="6318" y="1904"/>
                  <a:pt x="6060" y="2649"/>
                  <a:pt x="5526" y="3142"/>
                </a:cubicBezTo>
                <a:cubicBezTo>
                  <a:pt x="5116" y="3513"/>
                  <a:pt x="4796" y="3966"/>
                  <a:pt x="4336" y="4289"/>
                </a:cubicBezTo>
                <a:cubicBezTo>
                  <a:pt x="4006" y="4509"/>
                  <a:pt x="3813" y="4851"/>
                  <a:pt x="3614" y="5173"/>
                </a:cubicBezTo>
                <a:cubicBezTo>
                  <a:pt x="3431" y="5474"/>
                  <a:pt x="3066" y="5625"/>
                  <a:pt x="2890" y="5932"/>
                </a:cubicBezTo>
                <a:cubicBezTo>
                  <a:pt x="2788" y="6128"/>
                  <a:pt x="2745" y="6346"/>
                  <a:pt x="2679" y="6555"/>
                </a:cubicBezTo>
                <a:cubicBezTo>
                  <a:pt x="2551" y="6949"/>
                  <a:pt x="2222" y="7241"/>
                  <a:pt x="2023" y="7601"/>
                </a:cubicBezTo>
                <a:cubicBezTo>
                  <a:pt x="1886" y="7930"/>
                  <a:pt x="1731" y="8253"/>
                  <a:pt x="1569" y="8572"/>
                </a:cubicBezTo>
                <a:cubicBezTo>
                  <a:pt x="1304" y="9028"/>
                  <a:pt x="947" y="9429"/>
                  <a:pt x="698" y="9894"/>
                </a:cubicBezTo>
                <a:cubicBezTo>
                  <a:pt x="530" y="10242"/>
                  <a:pt x="468" y="10621"/>
                  <a:pt x="394" y="10995"/>
                </a:cubicBezTo>
                <a:cubicBezTo>
                  <a:pt x="1" y="12601"/>
                  <a:pt x="42" y="14318"/>
                  <a:pt x="605" y="15886"/>
                </a:cubicBezTo>
                <a:cubicBezTo>
                  <a:pt x="791" y="16395"/>
                  <a:pt x="867" y="16947"/>
                  <a:pt x="1175" y="17412"/>
                </a:cubicBezTo>
                <a:cubicBezTo>
                  <a:pt x="1499" y="17889"/>
                  <a:pt x="1704" y="18433"/>
                  <a:pt x="2073" y="18885"/>
                </a:cubicBezTo>
                <a:cubicBezTo>
                  <a:pt x="2386" y="19266"/>
                  <a:pt x="2585" y="19716"/>
                  <a:pt x="2897" y="20099"/>
                </a:cubicBezTo>
                <a:cubicBezTo>
                  <a:pt x="3485" y="20824"/>
                  <a:pt x="3986" y="21609"/>
                  <a:pt x="4585" y="22329"/>
                </a:cubicBezTo>
                <a:cubicBezTo>
                  <a:pt x="4883" y="22688"/>
                  <a:pt x="5127" y="23086"/>
                  <a:pt x="5421" y="23448"/>
                </a:cubicBezTo>
                <a:cubicBezTo>
                  <a:pt x="6098" y="24136"/>
                  <a:pt x="6825" y="24808"/>
                  <a:pt x="7725" y="25227"/>
                </a:cubicBezTo>
                <a:cubicBezTo>
                  <a:pt x="8142" y="25398"/>
                  <a:pt x="8546" y="25593"/>
                  <a:pt x="8941" y="25807"/>
                </a:cubicBezTo>
                <a:cubicBezTo>
                  <a:pt x="9634" y="26101"/>
                  <a:pt x="10387" y="26222"/>
                  <a:pt x="11132" y="26330"/>
                </a:cubicBezTo>
                <a:cubicBezTo>
                  <a:pt x="11426" y="26398"/>
                  <a:pt x="11725" y="26412"/>
                  <a:pt x="12026" y="26412"/>
                </a:cubicBezTo>
                <a:cubicBezTo>
                  <a:pt x="12255" y="26412"/>
                  <a:pt x="12485" y="26404"/>
                  <a:pt x="12713" y="26404"/>
                </a:cubicBezTo>
                <a:cubicBezTo>
                  <a:pt x="12725" y="26404"/>
                  <a:pt x="12737" y="26404"/>
                  <a:pt x="12749" y="26404"/>
                </a:cubicBezTo>
                <a:cubicBezTo>
                  <a:pt x="12758" y="26404"/>
                  <a:pt x="12766" y="26404"/>
                  <a:pt x="12775" y="26404"/>
                </a:cubicBezTo>
                <a:cubicBezTo>
                  <a:pt x="13619" y="26404"/>
                  <a:pt x="14387" y="26023"/>
                  <a:pt x="15199" y="25858"/>
                </a:cubicBezTo>
                <a:cubicBezTo>
                  <a:pt x="15888" y="25731"/>
                  <a:pt x="16518" y="25401"/>
                  <a:pt x="17220" y="25323"/>
                </a:cubicBezTo>
                <a:cubicBezTo>
                  <a:pt x="18075" y="25201"/>
                  <a:pt x="18879" y="24859"/>
                  <a:pt x="19745" y="24781"/>
                </a:cubicBezTo>
                <a:cubicBezTo>
                  <a:pt x="20331" y="24753"/>
                  <a:pt x="20891" y="24563"/>
                  <a:pt x="21416" y="24322"/>
                </a:cubicBezTo>
                <a:cubicBezTo>
                  <a:pt x="21519" y="24289"/>
                  <a:pt x="21620" y="24256"/>
                  <a:pt x="21721" y="24221"/>
                </a:cubicBezTo>
                <a:cubicBezTo>
                  <a:pt x="22236" y="24138"/>
                  <a:pt x="22745" y="24038"/>
                  <a:pt x="23230" y="23854"/>
                </a:cubicBezTo>
                <a:cubicBezTo>
                  <a:pt x="23674" y="23807"/>
                  <a:pt x="24097" y="23665"/>
                  <a:pt x="24532" y="23571"/>
                </a:cubicBezTo>
                <a:cubicBezTo>
                  <a:pt x="24995" y="23449"/>
                  <a:pt x="25493" y="23392"/>
                  <a:pt x="25895" y="23126"/>
                </a:cubicBezTo>
                <a:cubicBezTo>
                  <a:pt x="26376" y="22804"/>
                  <a:pt x="26911" y="22555"/>
                  <a:pt x="27348" y="22177"/>
                </a:cubicBezTo>
                <a:cubicBezTo>
                  <a:pt x="28007" y="21647"/>
                  <a:pt x="28433" y="20915"/>
                  <a:pt x="29055" y="20352"/>
                </a:cubicBezTo>
                <a:cubicBezTo>
                  <a:pt x="29547" y="19889"/>
                  <a:pt x="29777" y="19257"/>
                  <a:pt x="30177" y="18732"/>
                </a:cubicBezTo>
                <a:cubicBezTo>
                  <a:pt x="30513" y="18238"/>
                  <a:pt x="30919" y="17729"/>
                  <a:pt x="30929" y="17117"/>
                </a:cubicBezTo>
                <a:cubicBezTo>
                  <a:pt x="31049" y="16419"/>
                  <a:pt x="31064" y="15691"/>
                  <a:pt x="30817" y="15014"/>
                </a:cubicBezTo>
                <a:lnTo>
                  <a:pt x="30816" y="15013"/>
                </a:lnTo>
                <a:cubicBezTo>
                  <a:pt x="30467" y="14094"/>
                  <a:pt x="30431" y="13104"/>
                  <a:pt x="30061" y="12192"/>
                </a:cubicBezTo>
                <a:cubicBezTo>
                  <a:pt x="29938" y="11623"/>
                  <a:pt x="29803" y="11046"/>
                  <a:pt x="29408" y="10581"/>
                </a:cubicBezTo>
                <a:cubicBezTo>
                  <a:pt x="29186" y="10228"/>
                  <a:pt x="29111" y="9813"/>
                  <a:pt x="28870" y="9471"/>
                </a:cubicBezTo>
                <a:cubicBezTo>
                  <a:pt x="28669" y="9183"/>
                  <a:pt x="28431" y="8917"/>
                  <a:pt x="28268" y="8607"/>
                </a:cubicBezTo>
                <a:cubicBezTo>
                  <a:pt x="28041" y="8165"/>
                  <a:pt x="27699" y="7789"/>
                  <a:pt x="27473" y="7349"/>
                </a:cubicBezTo>
                <a:cubicBezTo>
                  <a:pt x="27226" y="6865"/>
                  <a:pt x="26846" y="6455"/>
                  <a:pt x="26627" y="5958"/>
                </a:cubicBezTo>
                <a:cubicBezTo>
                  <a:pt x="26443" y="5550"/>
                  <a:pt x="26117" y="5225"/>
                  <a:pt x="25860" y="4860"/>
                </a:cubicBezTo>
                <a:cubicBezTo>
                  <a:pt x="25631" y="4504"/>
                  <a:pt x="25223" y="4313"/>
                  <a:pt x="24904" y="4041"/>
                </a:cubicBezTo>
                <a:cubicBezTo>
                  <a:pt x="24313" y="3513"/>
                  <a:pt x="23536" y="3241"/>
                  <a:pt x="22882" y="2798"/>
                </a:cubicBezTo>
                <a:cubicBezTo>
                  <a:pt x="22496" y="2533"/>
                  <a:pt x="22062" y="2340"/>
                  <a:pt x="21617" y="2178"/>
                </a:cubicBezTo>
                <a:cubicBezTo>
                  <a:pt x="20288" y="1635"/>
                  <a:pt x="18853" y="1377"/>
                  <a:pt x="17428" y="1173"/>
                </a:cubicBezTo>
                <a:cubicBezTo>
                  <a:pt x="16493" y="941"/>
                  <a:pt x="15540" y="761"/>
                  <a:pt x="14628" y="447"/>
                </a:cubicBezTo>
                <a:cubicBezTo>
                  <a:pt x="14315" y="342"/>
                  <a:pt x="14057" y="132"/>
                  <a:pt x="13747" y="21"/>
                </a:cubicBezTo>
                <a:cubicBezTo>
                  <a:pt x="13600" y="7"/>
                  <a:pt x="13453" y="1"/>
                  <a:pt x="1330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27" name="Google Shape;527;p32">
            <a:extLst>
              <a:ext uri="{FF2B5EF4-FFF2-40B4-BE49-F238E27FC236}">
                <a16:creationId xmlns:a16="http://schemas.microsoft.com/office/drawing/2014/main" id="{F57901AE-2127-97DD-D6F7-E71E56F1BBD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59352" y="4837176"/>
            <a:ext cx="2999230" cy="1536191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32">
            <a:extLst>
              <a:ext uri="{FF2B5EF4-FFF2-40B4-BE49-F238E27FC236}">
                <a16:creationId xmlns:a16="http://schemas.microsoft.com/office/drawing/2014/main" id="{AA80A425-0C45-0017-9AA2-36440F5125ED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62054" y="-4500"/>
            <a:ext cx="3055880" cy="64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7D367C1-86D3-12F4-461C-9E1B5D4600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8812" y="-22406"/>
            <a:ext cx="3054361" cy="646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3719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2">
          <a:extLst>
            <a:ext uri="{FF2B5EF4-FFF2-40B4-BE49-F238E27FC236}">
              <a16:creationId xmlns:a16="http://schemas.microsoft.com/office/drawing/2014/main" id="{089D1E9B-FF69-9468-D2DE-88EC3F217A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32">
            <a:extLst>
              <a:ext uri="{FF2B5EF4-FFF2-40B4-BE49-F238E27FC236}">
                <a16:creationId xmlns:a16="http://schemas.microsoft.com/office/drawing/2014/main" id="{B027CE25-0776-5C99-BCE4-B812A87D0B5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07022" y="74488"/>
            <a:ext cx="7729956" cy="77550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Analysis</a:t>
            </a:r>
          </a:p>
        </p:txBody>
      </p:sp>
      <p:sp>
        <p:nvSpPr>
          <p:cNvPr id="526" name="Google Shape;526;p32">
            <a:extLst>
              <a:ext uri="{FF2B5EF4-FFF2-40B4-BE49-F238E27FC236}">
                <a16:creationId xmlns:a16="http://schemas.microsoft.com/office/drawing/2014/main" id="{3629E2E5-318E-A25A-1DD0-28A1B0973F60}"/>
              </a:ext>
            </a:extLst>
          </p:cNvPr>
          <p:cNvSpPr/>
          <p:nvPr/>
        </p:nvSpPr>
        <p:spPr>
          <a:xfrm rot="10800000" flipH="1">
            <a:off x="8328264" y="-534021"/>
            <a:ext cx="2723459" cy="2315694"/>
          </a:xfrm>
          <a:custGeom>
            <a:avLst/>
            <a:gdLst/>
            <a:ahLst/>
            <a:cxnLst/>
            <a:rect l="l" t="t" r="r" b="b"/>
            <a:pathLst>
              <a:path w="31064" h="26413" extrusionOk="0">
                <a:moveTo>
                  <a:pt x="13383" y="186"/>
                </a:moveTo>
                <a:cubicBezTo>
                  <a:pt x="13550" y="186"/>
                  <a:pt x="13713" y="210"/>
                  <a:pt x="13860" y="293"/>
                </a:cubicBezTo>
                <a:cubicBezTo>
                  <a:pt x="14702" y="807"/>
                  <a:pt x="15710" y="970"/>
                  <a:pt x="16666" y="1199"/>
                </a:cubicBezTo>
                <a:cubicBezTo>
                  <a:pt x="17080" y="1309"/>
                  <a:pt x="17496" y="1428"/>
                  <a:pt x="17928" y="1445"/>
                </a:cubicBezTo>
                <a:cubicBezTo>
                  <a:pt x="19377" y="1669"/>
                  <a:pt x="20809" y="2016"/>
                  <a:pt x="22145" y="2607"/>
                </a:cubicBezTo>
                <a:cubicBezTo>
                  <a:pt x="22627" y="2854"/>
                  <a:pt x="23064" y="3173"/>
                  <a:pt x="23548" y="3421"/>
                </a:cubicBezTo>
                <a:cubicBezTo>
                  <a:pt x="23941" y="3646"/>
                  <a:pt x="24370" y="3829"/>
                  <a:pt x="24699" y="4138"/>
                </a:cubicBezTo>
                <a:cubicBezTo>
                  <a:pt x="24960" y="4374"/>
                  <a:pt x="25282" y="4541"/>
                  <a:pt x="25531" y="4788"/>
                </a:cubicBezTo>
                <a:cubicBezTo>
                  <a:pt x="25721" y="5026"/>
                  <a:pt x="25895" y="5274"/>
                  <a:pt x="26092" y="5508"/>
                </a:cubicBezTo>
                <a:cubicBezTo>
                  <a:pt x="26414" y="5897"/>
                  <a:pt x="26539" y="6393"/>
                  <a:pt x="26861" y="6783"/>
                </a:cubicBezTo>
                <a:cubicBezTo>
                  <a:pt x="27473" y="7732"/>
                  <a:pt x="28024" y="8716"/>
                  <a:pt x="28704" y="9622"/>
                </a:cubicBezTo>
                <a:cubicBezTo>
                  <a:pt x="28902" y="9916"/>
                  <a:pt x="28963" y="10270"/>
                  <a:pt x="29149" y="10570"/>
                </a:cubicBezTo>
                <a:cubicBezTo>
                  <a:pt x="29321" y="10877"/>
                  <a:pt x="29560" y="11157"/>
                  <a:pt x="29665" y="11496"/>
                </a:cubicBezTo>
                <a:cubicBezTo>
                  <a:pt x="29739" y="11856"/>
                  <a:pt x="29816" y="12217"/>
                  <a:pt x="29948" y="12564"/>
                </a:cubicBezTo>
                <a:cubicBezTo>
                  <a:pt x="30205" y="13248"/>
                  <a:pt x="30239" y="13983"/>
                  <a:pt x="30469" y="14675"/>
                </a:cubicBezTo>
                <a:cubicBezTo>
                  <a:pt x="30692" y="15336"/>
                  <a:pt x="30904" y="16044"/>
                  <a:pt x="30729" y="16740"/>
                </a:cubicBezTo>
                <a:cubicBezTo>
                  <a:pt x="30727" y="17156"/>
                  <a:pt x="30662" y="17569"/>
                  <a:pt x="30437" y="17934"/>
                </a:cubicBezTo>
                <a:cubicBezTo>
                  <a:pt x="30168" y="18349"/>
                  <a:pt x="29875" y="18750"/>
                  <a:pt x="29614" y="19171"/>
                </a:cubicBezTo>
                <a:cubicBezTo>
                  <a:pt x="29367" y="19670"/>
                  <a:pt x="29022" y="20121"/>
                  <a:pt x="28601" y="20502"/>
                </a:cubicBezTo>
                <a:cubicBezTo>
                  <a:pt x="28035" y="21114"/>
                  <a:pt x="27572" y="21828"/>
                  <a:pt x="26850" y="22297"/>
                </a:cubicBezTo>
                <a:cubicBezTo>
                  <a:pt x="26397" y="22580"/>
                  <a:pt x="25936" y="22851"/>
                  <a:pt x="25481" y="23133"/>
                </a:cubicBezTo>
                <a:cubicBezTo>
                  <a:pt x="24828" y="23299"/>
                  <a:pt x="24169" y="23445"/>
                  <a:pt x="23516" y="23611"/>
                </a:cubicBezTo>
                <a:cubicBezTo>
                  <a:pt x="23026" y="23625"/>
                  <a:pt x="22603" y="23926"/>
                  <a:pt x="22111" y="23926"/>
                </a:cubicBezTo>
                <a:cubicBezTo>
                  <a:pt x="22099" y="23926"/>
                  <a:pt x="22088" y="23926"/>
                  <a:pt x="22076" y="23926"/>
                </a:cubicBezTo>
                <a:cubicBezTo>
                  <a:pt x="22070" y="23925"/>
                  <a:pt x="22065" y="23925"/>
                  <a:pt x="22059" y="23925"/>
                </a:cubicBezTo>
                <a:cubicBezTo>
                  <a:pt x="21797" y="23925"/>
                  <a:pt x="21562" y="24052"/>
                  <a:pt x="21318" y="24128"/>
                </a:cubicBezTo>
                <a:cubicBezTo>
                  <a:pt x="20912" y="24378"/>
                  <a:pt x="20438" y="24507"/>
                  <a:pt x="19962" y="24572"/>
                </a:cubicBezTo>
                <a:cubicBezTo>
                  <a:pt x="19300" y="24611"/>
                  <a:pt x="18658" y="24776"/>
                  <a:pt x="18027" y="24959"/>
                </a:cubicBezTo>
                <a:cubicBezTo>
                  <a:pt x="17456" y="25122"/>
                  <a:pt x="16848" y="25137"/>
                  <a:pt x="16289" y="25345"/>
                </a:cubicBezTo>
                <a:cubicBezTo>
                  <a:pt x="15860" y="25495"/>
                  <a:pt x="15421" y="25621"/>
                  <a:pt x="14974" y="25720"/>
                </a:cubicBezTo>
                <a:cubicBezTo>
                  <a:pt x="14241" y="25878"/>
                  <a:pt x="13543" y="26216"/>
                  <a:pt x="12778" y="26216"/>
                </a:cubicBezTo>
                <a:cubicBezTo>
                  <a:pt x="12769" y="26216"/>
                  <a:pt x="12760" y="26216"/>
                  <a:pt x="12751" y="26216"/>
                </a:cubicBezTo>
                <a:cubicBezTo>
                  <a:pt x="12584" y="26230"/>
                  <a:pt x="12418" y="26236"/>
                  <a:pt x="12251" y="26236"/>
                </a:cubicBezTo>
                <a:cubicBezTo>
                  <a:pt x="11305" y="26236"/>
                  <a:pt x="10366" y="26037"/>
                  <a:pt x="9456" y="25807"/>
                </a:cubicBezTo>
                <a:cubicBezTo>
                  <a:pt x="8955" y="25621"/>
                  <a:pt x="8505" y="25342"/>
                  <a:pt x="8014" y="25138"/>
                </a:cubicBezTo>
                <a:cubicBezTo>
                  <a:pt x="7021" y="24735"/>
                  <a:pt x="6244" y="23996"/>
                  <a:pt x="5530" y="23254"/>
                </a:cubicBezTo>
                <a:cubicBezTo>
                  <a:pt x="4967" y="22430"/>
                  <a:pt x="4304" y="21672"/>
                  <a:pt x="3732" y="20854"/>
                </a:cubicBezTo>
                <a:cubicBezTo>
                  <a:pt x="3389" y="20354"/>
                  <a:pt x="2962" y="19904"/>
                  <a:pt x="2662" y="19377"/>
                </a:cubicBezTo>
                <a:cubicBezTo>
                  <a:pt x="2421" y="18940"/>
                  <a:pt x="2056" y="18576"/>
                  <a:pt x="1823" y="18135"/>
                </a:cubicBezTo>
                <a:cubicBezTo>
                  <a:pt x="1629" y="17669"/>
                  <a:pt x="1272" y="17279"/>
                  <a:pt x="1108" y="16801"/>
                </a:cubicBezTo>
                <a:cubicBezTo>
                  <a:pt x="831" y="15864"/>
                  <a:pt x="467" y="14941"/>
                  <a:pt x="374" y="13966"/>
                </a:cubicBezTo>
                <a:cubicBezTo>
                  <a:pt x="351" y="13112"/>
                  <a:pt x="299" y="12244"/>
                  <a:pt x="517" y="11407"/>
                </a:cubicBezTo>
                <a:cubicBezTo>
                  <a:pt x="645" y="10932"/>
                  <a:pt x="663" y="10425"/>
                  <a:pt x="895" y="9978"/>
                </a:cubicBezTo>
                <a:cubicBezTo>
                  <a:pt x="1093" y="9570"/>
                  <a:pt x="1412" y="9230"/>
                  <a:pt x="1645" y="8841"/>
                </a:cubicBezTo>
                <a:cubicBezTo>
                  <a:pt x="1993" y="8295"/>
                  <a:pt x="2151" y="7653"/>
                  <a:pt x="2581" y="7154"/>
                </a:cubicBezTo>
                <a:cubicBezTo>
                  <a:pt x="2848" y="6840"/>
                  <a:pt x="2937" y="6440"/>
                  <a:pt x="3028" y="6058"/>
                </a:cubicBezTo>
                <a:cubicBezTo>
                  <a:pt x="3302" y="5709"/>
                  <a:pt x="3722" y="5479"/>
                  <a:pt x="3916" y="5072"/>
                </a:cubicBezTo>
                <a:cubicBezTo>
                  <a:pt x="4168" y="4560"/>
                  <a:pt x="4729" y="4304"/>
                  <a:pt x="5091" y="3877"/>
                </a:cubicBezTo>
                <a:cubicBezTo>
                  <a:pt x="5390" y="3526"/>
                  <a:pt x="5765" y="3239"/>
                  <a:pt x="6039" y="2871"/>
                </a:cubicBezTo>
                <a:cubicBezTo>
                  <a:pt x="6373" y="2455"/>
                  <a:pt x="6632" y="1946"/>
                  <a:pt x="7153" y="1705"/>
                </a:cubicBezTo>
                <a:cubicBezTo>
                  <a:pt x="7879" y="1361"/>
                  <a:pt x="8662" y="1117"/>
                  <a:pt x="9341" y="686"/>
                </a:cubicBezTo>
                <a:cubicBezTo>
                  <a:pt x="9863" y="540"/>
                  <a:pt x="10398" y="435"/>
                  <a:pt x="10924" y="310"/>
                </a:cubicBezTo>
                <a:cubicBezTo>
                  <a:pt x="11157" y="286"/>
                  <a:pt x="11392" y="283"/>
                  <a:pt x="11626" y="283"/>
                </a:cubicBezTo>
                <a:cubicBezTo>
                  <a:pt x="11721" y="283"/>
                  <a:pt x="11817" y="283"/>
                  <a:pt x="11912" y="283"/>
                </a:cubicBezTo>
                <a:cubicBezTo>
                  <a:pt x="12234" y="283"/>
                  <a:pt x="12556" y="277"/>
                  <a:pt x="12874" y="221"/>
                </a:cubicBezTo>
                <a:cubicBezTo>
                  <a:pt x="13038" y="211"/>
                  <a:pt x="13212" y="186"/>
                  <a:pt x="13383" y="186"/>
                </a:cubicBezTo>
                <a:close/>
                <a:moveTo>
                  <a:pt x="13306" y="1"/>
                </a:moveTo>
                <a:cubicBezTo>
                  <a:pt x="12722" y="1"/>
                  <a:pt x="12140" y="91"/>
                  <a:pt x="11556" y="91"/>
                </a:cubicBezTo>
                <a:cubicBezTo>
                  <a:pt x="11514" y="91"/>
                  <a:pt x="11473" y="90"/>
                  <a:pt x="11432" y="89"/>
                </a:cubicBezTo>
                <a:cubicBezTo>
                  <a:pt x="11397" y="88"/>
                  <a:pt x="11362" y="87"/>
                  <a:pt x="11326" y="87"/>
                </a:cubicBezTo>
                <a:cubicBezTo>
                  <a:pt x="10734" y="87"/>
                  <a:pt x="10176" y="310"/>
                  <a:pt x="9597" y="405"/>
                </a:cubicBezTo>
                <a:cubicBezTo>
                  <a:pt x="9200" y="477"/>
                  <a:pt x="8894" y="742"/>
                  <a:pt x="8533" y="893"/>
                </a:cubicBezTo>
                <a:cubicBezTo>
                  <a:pt x="8027" y="1123"/>
                  <a:pt x="7498" y="1308"/>
                  <a:pt x="7001" y="1557"/>
                </a:cubicBezTo>
                <a:cubicBezTo>
                  <a:pt x="6318" y="1904"/>
                  <a:pt x="6060" y="2649"/>
                  <a:pt x="5526" y="3142"/>
                </a:cubicBezTo>
                <a:cubicBezTo>
                  <a:pt x="5116" y="3513"/>
                  <a:pt x="4796" y="3966"/>
                  <a:pt x="4336" y="4289"/>
                </a:cubicBezTo>
                <a:cubicBezTo>
                  <a:pt x="4006" y="4509"/>
                  <a:pt x="3813" y="4851"/>
                  <a:pt x="3614" y="5173"/>
                </a:cubicBezTo>
                <a:cubicBezTo>
                  <a:pt x="3431" y="5474"/>
                  <a:pt x="3066" y="5625"/>
                  <a:pt x="2890" y="5932"/>
                </a:cubicBezTo>
                <a:cubicBezTo>
                  <a:pt x="2788" y="6128"/>
                  <a:pt x="2745" y="6346"/>
                  <a:pt x="2679" y="6555"/>
                </a:cubicBezTo>
                <a:cubicBezTo>
                  <a:pt x="2551" y="6949"/>
                  <a:pt x="2222" y="7241"/>
                  <a:pt x="2023" y="7601"/>
                </a:cubicBezTo>
                <a:cubicBezTo>
                  <a:pt x="1886" y="7930"/>
                  <a:pt x="1731" y="8253"/>
                  <a:pt x="1569" y="8572"/>
                </a:cubicBezTo>
                <a:cubicBezTo>
                  <a:pt x="1304" y="9028"/>
                  <a:pt x="947" y="9429"/>
                  <a:pt x="698" y="9894"/>
                </a:cubicBezTo>
                <a:cubicBezTo>
                  <a:pt x="530" y="10242"/>
                  <a:pt x="468" y="10621"/>
                  <a:pt x="394" y="10995"/>
                </a:cubicBezTo>
                <a:cubicBezTo>
                  <a:pt x="1" y="12601"/>
                  <a:pt x="42" y="14318"/>
                  <a:pt x="605" y="15886"/>
                </a:cubicBezTo>
                <a:cubicBezTo>
                  <a:pt x="791" y="16395"/>
                  <a:pt x="867" y="16947"/>
                  <a:pt x="1175" y="17412"/>
                </a:cubicBezTo>
                <a:cubicBezTo>
                  <a:pt x="1499" y="17889"/>
                  <a:pt x="1704" y="18433"/>
                  <a:pt x="2073" y="18885"/>
                </a:cubicBezTo>
                <a:cubicBezTo>
                  <a:pt x="2386" y="19266"/>
                  <a:pt x="2585" y="19716"/>
                  <a:pt x="2897" y="20099"/>
                </a:cubicBezTo>
                <a:cubicBezTo>
                  <a:pt x="3485" y="20824"/>
                  <a:pt x="3986" y="21609"/>
                  <a:pt x="4585" y="22329"/>
                </a:cubicBezTo>
                <a:cubicBezTo>
                  <a:pt x="4883" y="22688"/>
                  <a:pt x="5127" y="23086"/>
                  <a:pt x="5421" y="23448"/>
                </a:cubicBezTo>
                <a:cubicBezTo>
                  <a:pt x="6098" y="24136"/>
                  <a:pt x="6825" y="24808"/>
                  <a:pt x="7725" y="25227"/>
                </a:cubicBezTo>
                <a:cubicBezTo>
                  <a:pt x="8142" y="25398"/>
                  <a:pt x="8546" y="25593"/>
                  <a:pt x="8941" y="25807"/>
                </a:cubicBezTo>
                <a:cubicBezTo>
                  <a:pt x="9634" y="26101"/>
                  <a:pt x="10387" y="26222"/>
                  <a:pt x="11132" y="26330"/>
                </a:cubicBezTo>
                <a:cubicBezTo>
                  <a:pt x="11426" y="26398"/>
                  <a:pt x="11725" y="26412"/>
                  <a:pt x="12026" y="26412"/>
                </a:cubicBezTo>
                <a:cubicBezTo>
                  <a:pt x="12255" y="26412"/>
                  <a:pt x="12485" y="26404"/>
                  <a:pt x="12713" y="26404"/>
                </a:cubicBezTo>
                <a:cubicBezTo>
                  <a:pt x="12725" y="26404"/>
                  <a:pt x="12737" y="26404"/>
                  <a:pt x="12749" y="26404"/>
                </a:cubicBezTo>
                <a:cubicBezTo>
                  <a:pt x="12758" y="26404"/>
                  <a:pt x="12766" y="26404"/>
                  <a:pt x="12775" y="26404"/>
                </a:cubicBezTo>
                <a:cubicBezTo>
                  <a:pt x="13619" y="26404"/>
                  <a:pt x="14387" y="26023"/>
                  <a:pt x="15199" y="25858"/>
                </a:cubicBezTo>
                <a:cubicBezTo>
                  <a:pt x="15888" y="25731"/>
                  <a:pt x="16518" y="25401"/>
                  <a:pt x="17220" y="25323"/>
                </a:cubicBezTo>
                <a:cubicBezTo>
                  <a:pt x="18075" y="25201"/>
                  <a:pt x="18879" y="24859"/>
                  <a:pt x="19745" y="24781"/>
                </a:cubicBezTo>
                <a:cubicBezTo>
                  <a:pt x="20331" y="24753"/>
                  <a:pt x="20891" y="24563"/>
                  <a:pt x="21416" y="24322"/>
                </a:cubicBezTo>
                <a:cubicBezTo>
                  <a:pt x="21519" y="24289"/>
                  <a:pt x="21620" y="24256"/>
                  <a:pt x="21721" y="24221"/>
                </a:cubicBezTo>
                <a:cubicBezTo>
                  <a:pt x="22236" y="24138"/>
                  <a:pt x="22745" y="24038"/>
                  <a:pt x="23230" y="23854"/>
                </a:cubicBezTo>
                <a:cubicBezTo>
                  <a:pt x="23674" y="23807"/>
                  <a:pt x="24097" y="23665"/>
                  <a:pt x="24532" y="23571"/>
                </a:cubicBezTo>
                <a:cubicBezTo>
                  <a:pt x="24995" y="23449"/>
                  <a:pt x="25493" y="23392"/>
                  <a:pt x="25895" y="23126"/>
                </a:cubicBezTo>
                <a:cubicBezTo>
                  <a:pt x="26376" y="22804"/>
                  <a:pt x="26911" y="22555"/>
                  <a:pt x="27348" y="22177"/>
                </a:cubicBezTo>
                <a:cubicBezTo>
                  <a:pt x="28007" y="21647"/>
                  <a:pt x="28433" y="20915"/>
                  <a:pt x="29055" y="20352"/>
                </a:cubicBezTo>
                <a:cubicBezTo>
                  <a:pt x="29547" y="19889"/>
                  <a:pt x="29777" y="19257"/>
                  <a:pt x="30177" y="18732"/>
                </a:cubicBezTo>
                <a:cubicBezTo>
                  <a:pt x="30513" y="18238"/>
                  <a:pt x="30919" y="17729"/>
                  <a:pt x="30929" y="17117"/>
                </a:cubicBezTo>
                <a:cubicBezTo>
                  <a:pt x="31049" y="16419"/>
                  <a:pt x="31064" y="15691"/>
                  <a:pt x="30817" y="15014"/>
                </a:cubicBezTo>
                <a:lnTo>
                  <a:pt x="30816" y="15013"/>
                </a:lnTo>
                <a:cubicBezTo>
                  <a:pt x="30467" y="14094"/>
                  <a:pt x="30431" y="13104"/>
                  <a:pt x="30061" y="12192"/>
                </a:cubicBezTo>
                <a:cubicBezTo>
                  <a:pt x="29938" y="11623"/>
                  <a:pt x="29803" y="11046"/>
                  <a:pt x="29408" y="10581"/>
                </a:cubicBezTo>
                <a:cubicBezTo>
                  <a:pt x="29186" y="10228"/>
                  <a:pt x="29111" y="9813"/>
                  <a:pt x="28870" y="9471"/>
                </a:cubicBezTo>
                <a:cubicBezTo>
                  <a:pt x="28669" y="9183"/>
                  <a:pt x="28431" y="8917"/>
                  <a:pt x="28268" y="8607"/>
                </a:cubicBezTo>
                <a:cubicBezTo>
                  <a:pt x="28041" y="8165"/>
                  <a:pt x="27699" y="7789"/>
                  <a:pt x="27473" y="7349"/>
                </a:cubicBezTo>
                <a:cubicBezTo>
                  <a:pt x="27226" y="6865"/>
                  <a:pt x="26846" y="6455"/>
                  <a:pt x="26627" y="5958"/>
                </a:cubicBezTo>
                <a:cubicBezTo>
                  <a:pt x="26443" y="5550"/>
                  <a:pt x="26117" y="5225"/>
                  <a:pt x="25860" y="4860"/>
                </a:cubicBezTo>
                <a:cubicBezTo>
                  <a:pt x="25631" y="4504"/>
                  <a:pt x="25223" y="4313"/>
                  <a:pt x="24904" y="4041"/>
                </a:cubicBezTo>
                <a:cubicBezTo>
                  <a:pt x="24313" y="3513"/>
                  <a:pt x="23536" y="3241"/>
                  <a:pt x="22882" y="2798"/>
                </a:cubicBezTo>
                <a:cubicBezTo>
                  <a:pt x="22496" y="2533"/>
                  <a:pt x="22062" y="2340"/>
                  <a:pt x="21617" y="2178"/>
                </a:cubicBezTo>
                <a:cubicBezTo>
                  <a:pt x="20288" y="1635"/>
                  <a:pt x="18853" y="1377"/>
                  <a:pt x="17428" y="1173"/>
                </a:cubicBezTo>
                <a:cubicBezTo>
                  <a:pt x="16493" y="941"/>
                  <a:pt x="15540" y="761"/>
                  <a:pt x="14628" y="447"/>
                </a:cubicBezTo>
                <a:cubicBezTo>
                  <a:pt x="14315" y="342"/>
                  <a:pt x="14057" y="132"/>
                  <a:pt x="13747" y="21"/>
                </a:cubicBezTo>
                <a:cubicBezTo>
                  <a:pt x="13600" y="7"/>
                  <a:pt x="13453" y="1"/>
                  <a:pt x="1330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27" name="Google Shape;527;p32">
            <a:extLst>
              <a:ext uri="{FF2B5EF4-FFF2-40B4-BE49-F238E27FC236}">
                <a16:creationId xmlns:a16="http://schemas.microsoft.com/office/drawing/2014/main" id="{24D2F950-3557-7564-7D03-5D83670F275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59352" y="4837176"/>
            <a:ext cx="2999230" cy="1536191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32">
            <a:extLst>
              <a:ext uri="{FF2B5EF4-FFF2-40B4-BE49-F238E27FC236}">
                <a16:creationId xmlns:a16="http://schemas.microsoft.com/office/drawing/2014/main" id="{5AE279DE-FF8C-9447-D69D-7C7DC2F69A42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62054" y="-4500"/>
            <a:ext cx="3055880" cy="64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49DD1D4-BE84-4AD3-A2F1-E0A01EF916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8812" y="-22406"/>
            <a:ext cx="3054361" cy="6462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0E8FF18-7A36-BFF6-6C13-7FE17FCB5F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3248" y="933772"/>
            <a:ext cx="3496303" cy="231569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918B245-0407-8690-CE95-F2D83688F4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72146" y="946891"/>
            <a:ext cx="2556392" cy="230257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D4A701D-0A0B-FA45-DEFB-CEAB07F579A3}"/>
              </a:ext>
            </a:extLst>
          </p:cNvPr>
          <p:cNvSpPr txBox="1"/>
          <p:nvPr/>
        </p:nvSpPr>
        <p:spPr>
          <a:xfrm>
            <a:off x="708971" y="3581330"/>
            <a:ext cx="761929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Bar Chart: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Displays the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absolute count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images in each waste category, helping to identify class imbalances.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Pie Chart: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Illustrates the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percentage distribution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images per class, providing a visual summary of dataset composition.</a:t>
            </a:r>
          </a:p>
        </p:txBody>
      </p:sp>
    </p:spTree>
    <p:extLst>
      <p:ext uri="{BB962C8B-B14F-4D97-AF65-F5344CB8AC3E}">
        <p14:creationId xmlns:p14="http://schemas.microsoft.com/office/powerpoint/2010/main" val="21187238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2">
          <a:extLst>
            <a:ext uri="{FF2B5EF4-FFF2-40B4-BE49-F238E27FC236}">
              <a16:creationId xmlns:a16="http://schemas.microsoft.com/office/drawing/2014/main" id="{BA6EA5ED-8853-99FD-F97E-DDFFE4D805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32">
            <a:extLst>
              <a:ext uri="{FF2B5EF4-FFF2-40B4-BE49-F238E27FC236}">
                <a16:creationId xmlns:a16="http://schemas.microsoft.com/office/drawing/2014/main" id="{125EE9EE-8821-6573-6C17-E45E26429891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71594" y="1170620"/>
            <a:ext cx="8074098" cy="12952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CA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Labeling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Each image needs to be labeled correctly according to the waste category it represents.</a:t>
            </a:r>
          </a:p>
          <a:p>
            <a:pPr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CA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Augmentation: </a:t>
            </a:r>
            <a:r>
              <a:rPr lang="en-CA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augmentation techniques like flipping, rotation, zooming, and cropping can artificially expand your dataset.</a:t>
            </a:r>
          </a:p>
          <a:p>
            <a:pPr marL="457200">
              <a:lnSpc>
                <a:spcPct val="107000"/>
              </a:lnSpc>
              <a:spcAft>
                <a:spcPts val="800"/>
              </a:spcAft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>
              <a:lnSpc>
                <a:spcPct val="107000"/>
              </a:lnSpc>
              <a:spcAft>
                <a:spcPts val="800"/>
              </a:spcAft>
            </a:pPr>
            <a:endParaRPr lang="en-US" sz="16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24" name="Google Shape;524;p32">
            <a:extLst>
              <a:ext uri="{FF2B5EF4-FFF2-40B4-BE49-F238E27FC236}">
                <a16:creationId xmlns:a16="http://schemas.microsoft.com/office/drawing/2014/main" id="{17E17F9F-DBB4-3792-00DA-A5B65D93349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26496" y="236071"/>
            <a:ext cx="6564293" cy="77550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Preprocessing</a:t>
            </a:r>
          </a:p>
        </p:txBody>
      </p:sp>
      <p:sp>
        <p:nvSpPr>
          <p:cNvPr id="526" name="Google Shape;526;p32">
            <a:extLst>
              <a:ext uri="{FF2B5EF4-FFF2-40B4-BE49-F238E27FC236}">
                <a16:creationId xmlns:a16="http://schemas.microsoft.com/office/drawing/2014/main" id="{A5F63B30-2C9A-ECF1-187D-7B37620F65B7}"/>
              </a:ext>
            </a:extLst>
          </p:cNvPr>
          <p:cNvSpPr/>
          <p:nvPr/>
        </p:nvSpPr>
        <p:spPr>
          <a:xfrm rot="10800000" flipH="1">
            <a:off x="8328264" y="-534021"/>
            <a:ext cx="2723459" cy="2315694"/>
          </a:xfrm>
          <a:custGeom>
            <a:avLst/>
            <a:gdLst/>
            <a:ahLst/>
            <a:cxnLst/>
            <a:rect l="l" t="t" r="r" b="b"/>
            <a:pathLst>
              <a:path w="31064" h="26413" extrusionOk="0">
                <a:moveTo>
                  <a:pt x="13383" y="186"/>
                </a:moveTo>
                <a:cubicBezTo>
                  <a:pt x="13550" y="186"/>
                  <a:pt x="13713" y="210"/>
                  <a:pt x="13860" y="293"/>
                </a:cubicBezTo>
                <a:cubicBezTo>
                  <a:pt x="14702" y="807"/>
                  <a:pt x="15710" y="970"/>
                  <a:pt x="16666" y="1199"/>
                </a:cubicBezTo>
                <a:cubicBezTo>
                  <a:pt x="17080" y="1309"/>
                  <a:pt x="17496" y="1428"/>
                  <a:pt x="17928" y="1445"/>
                </a:cubicBezTo>
                <a:cubicBezTo>
                  <a:pt x="19377" y="1669"/>
                  <a:pt x="20809" y="2016"/>
                  <a:pt x="22145" y="2607"/>
                </a:cubicBezTo>
                <a:cubicBezTo>
                  <a:pt x="22627" y="2854"/>
                  <a:pt x="23064" y="3173"/>
                  <a:pt x="23548" y="3421"/>
                </a:cubicBezTo>
                <a:cubicBezTo>
                  <a:pt x="23941" y="3646"/>
                  <a:pt x="24370" y="3829"/>
                  <a:pt x="24699" y="4138"/>
                </a:cubicBezTo>
                <a:cubicBezTo>
                  <a:pt x="24960" y="4374"/>
                  <a:pt x="25282" y="4541"/>
                  <a:pt x="25531" y="4788"/>
                </a:cubicBezTo>
                <a:cubicBezTo>
                  <a:pt x="25721" y="5026"/>
                  <a:pt x="25895" y="5274"/>
                  <a:pt x="26092" y="5508"/>
                </a:cubicBezTo>
                <a:cubicBezTo>
                  <a:pt x="26414" y="5897"/>
                  <a:pt x="26539" y="6393"/>
                  <a:pt x="26861" y="6783"/>
                </a:cubicBezTo>
                <a:cubicBezTo>
                  <a:pt x="27473" y="7732"/>
                  <a:pt x="28024" y="8716"/>
                  <a:pt x="28704" y="9622"/>
                </a:cubicBezTo>
                <a:cubicBezTo>
                  <a:pt x="28902" y="9916"/>
                  <a:pt x="28963" y="10270"/>
                  <a:pt x="29149" y="10570"/>
                </a:cubicBezTo>
                <a:cubicBezTo>
                  <a:pt x="29321" y="10877"/>
                  <a:pt x="29560" y="11157"/>
                  <a:pt x="29665" y="11496"/>
                </a:cubicBezTo>
                <a:cubicBezTo>
                  <a:pt x="29739" y="11856"/>
                  <a:pt x="29816" y="12217"/>
                  <a:pt x="29948" y="12564"/>
                </a:cubicBezTo>
                <a:cubicBezTo>
                  <a:pt x="30205" y="13248"/>
                  <a:pt x="30239" y="13983"/>
                  <a:pt x="30469" y="14675"/>
                </a:cubicBezTo>
                <a:cubicBezTo>
                  <a:pt x="30692" y="15336"/>
                  <a:pt x="30904" y="16044"/>
                  <a:pt x="30729" y="16740"/>
                </a:cubicBezTo>
                <a:cubicBezTo>
                  <a:pt x="30727" y="17156"/>
                  <a:pt x="30662" y="17569"/>
                  <a:pt x="30437" y="17934"/>
                </a:cubicBezTo>
                <a:cubicBezTo>
                  <a:pt x="30168" y="18349"/>
                  <a:pt x="29875" y="18750"/>
                  <a:pt x="29614" y="19171"/>
                </a:cubicBezTo>
                <a:cubicBezTo>
                  <a:pt x="29367" y="19670"/>
                  <a:pt x="29022" y="20121"/>
                  <a:pt x="28601" y="20502"/>
                </a:cubicBezTo>
                <a:cubicBezTo>
                  <a:pt x="28035" y="21114"/>
                  <a:pt x="27572" y="21828"/>
                  <a:pt x="26850" y="22297"/>
                </a:cubicBezTo>
                <a:cubicBezTo>
                  <a:pt x="26397" y="22580"/>
                  <a:pt x="25936" y="22851"/>
                  <a:pt x="25481" y="23133"/>
                </a:cubicBezTo>
                <a:cubicBezTo>
                  <a:pt x="24828" y="23299"/>
                  <a:pt x="24169" y="23445"/>
                  <a:pt x="23516" y="23611"/>
                </a:cubicBezTo>
                <a:cubicBezTo>
                  <a:pt x="23026" y="23625"/>
                  <a:pt x="22603" y="23926"/>
                  <a:pt x="22111" y="23926"/>
                </a:cubicBezTo>
                <a:cubicBezTo>
                  <a:pt x="22099" y="23926"/>
                  <a:pt x="22088" y="23926"/>
                  <a:pt x="22076" y="23926"/>
                </a:cubicBezTo>
                <a:cubicBezTo>
                  <a:pt x="22070" y="23925"/>
                  <a:pt x="22065" y="23925"/>
                  <a:pt x="22059" y="23925"/>
                </a:cubicBezTo>
                <a:cubicBezTo>
                  <a:pt x="21797" y="23925"/>
                  <a:pt x="21562" y="24052"/>
                  <a:pt x="21318" y="24128"/>
                </a:cubicBezTo>
                <a:cubicBezTo>
                  <a:pt x="20912" y="24378"/>
                  <a:pt x="20438" y="24507"/>
                  <a:pt x="19962" y="24572"/>
                </a:cubicBezTo>
                <a:cubicBezTo>
                  <a:pt x="19300" y="24611"/>
                  <a:pt x="18658" y="24776"/>
                  <a:pt x="18027" y="24959"/>
                </a:cubicBezTo>
                <a:cubicBezTo>
                  <a:pt x="17456" y="25122"/>
                  <a:pt x="16848" y="25137"/>
                  <a:pt x="16289" y="25345"/>
                </a:cubicBezTo>
                <a:cubicBezTo>
                  <a:pt x="15860" y="25495"/>
                  <a:pt x="15421" y="25621"/>
                  <a:pt x="14974" y="25720"/>
                </a:cubicBezTo>
                <a:cubicBezTo>
                  <a:pt x="14241" y="25878"/>
                  <a:pt x="13543" y="26216"/>
                  <a:pt x="12778" y="26216"/>
                </a:cubicBezTo>
                <a:cubicBezTo>
                  <a:pt x="12769" y="26216"/>
                  <a:pt x="12760" y="26216"/>
                  <a:pt x="12751" y="26216"/>
                </a:cubicBezTo>
                <a:cubicBezTo>
                  <a:pt x="12584" y="26230"/>
                  <a:pt x="12418" y="26236"/>
                  <a:pt x="12251" y="26236"/>
                </a:cubicBezTo>
                <a:cubicBezTo>
                  <a:pt x="11305" y="26236"/>
                  <a:pt x="10366" y="26037"/>
                  <a:pt x="9456" y="25807"/>
                </a:cubicBezTo>
                <a:cubicBezTo>
                  <a:pt x="8955" y="25621"/>
                  <a:pt x="8505" y="25342"/>
                  <a:pt x="8014" y="25138"/>
                </a:cubicBezTo>
                <a:cubicBezTo>
                  <a:pt x="7021" y="24735"/>
                  <a:pt x="6244" y="23996"/>
                  <a:pt x="5530" y="23254"/>
                </a:cubicBezTo>
                <a:cubicBezTo>
                  <a:pt x="4967" y="22430"/>
                  <a:pt x="4304" y="21672"/>
                  <a:pt x="3732" y="20854"/>
                </a:cubicBezTo>
                <a:cubicBezTo>
                  <a:pt x="3389" y="20354"/>
                  <a:pt x="2962" y="19904"/>
                  <a:pt x="2662" y="19377"/>
                </a:cubicBezTo>
                <a:cubicBezTo>
                  <a:pt x="2421" y="18940"/>
                  <a:pt x="2056" y="18576"/>
                  <a:pt x="1823" y="18135"/>
                </a:cubicBezTo>
                <a:cubicBezTo>
                  <a:pt x="1629" y="17669"/>
                  <a:pt x="1272" y="17279"/>
                  <a:pt x="1108" y="16801"/>
                </a:cubicBezTo>
                <a:cubicBezTo>
                  <a:pt x="831" y="15864"/>
                  <a:pt x="467" y="14941"/>
                  <a:pt x="374" y="13966"/>
                </a:cubicBezTo>
                <a:cubicBezTo>
                  <a:pt x="351" y="13112"/>
                  <a:pt x="299" y="12244"/>
                  <a:pt x="517" y="11407"/>
                </a:cubicBezTo>
                <a:cubicBezTo>
                  <a:pt x="645" y="10932"/>
                  <a:pt x="663" y="10425"/>
                  <a:pt x="895" y="9978"/>
                </a:cubicBezTo>
                <a:cubicBezTo>
                  <a:pt x="1093" y="9570"/>
                  <a:pt x="1412" y="9230"/>
                  <a:pt x="1645" y="8841"/>
                </a:cubicBezTo>
                <a:cubicBezTo>
                  <a:pt x="1993" y="8295"/>
                  <a:pt x="2151" y="7653"/>
                  <a:pt x="2581" y="7154"/>
                </a:cubicBezTo>
                <a:cubicBezTo>
                  <a:pt x="2848" y="6840"/>
                  <a:pt x="2937" y="6440"/>
                  <a:pt x="3028" y="6058"/>
                </a:cubicBezTo>
                <a:cubicBezTo>
                  <a:pt x="3302" y="5709"/>
                  <a:pt x="3722" y="5479"/>
                  <a:pt x="3916" y="5072"/>
                </a:cubicBezTo>
                <a:cubicBezTo>
                  <a:pt x="4168" y="4560"/>
                  <a:pt x="4729" y="4304"/>
                  <a:pt x="5091" y="3877"/>
                </a:cubicBezTo>
                <a:cubicBezTo>
                  <a:pt x="5390" y="3526"/>
                  <a:pt x="5765" y="3239"/>
                  <a:pt x="6039" y="2871"/>
                </a:cubicBezTo>
                <a:cubicBezTo>
                  <a:pt x="6373" y="2455"/>
                  <a:pt x="6632" y="1946"/>
                  <a:pt x="7153" y="1705"/>
                </a:cubicBezTo>
                <a:cubicBezTo>
                  <a:pt x="7879" y="1361"/>
                  <a:pt x="8662" y="1117"/>
                  <a:pt x="9341" y="686"/>
                </a:cubicBezTo>
                <a:cubicBezTo>
                  <a:pt x="9863" y="540"/>
                  <a:pt x="10398" y="435"/>
                  <a:pt x="10924" y="310"/>
                </a:cubicBezTo>
                <a:cubicBezTo>
                  <a:pt x="11157" y="286"/>
                  <a:pt x="11392" y="283"/>
                  <a:pt x="11626" y="283"/>
                </a:cubicBezTo>
                <a:cubicBezTo>
                  <a:pt x="11721" y="283"/>
                  <a:pt x="11817" y="283"/>
                  <a:pt x="11912" y="283"/>
                </a:cubicBezTo>
                <a:cubicBezTo>
                  <a:pt x="12234" y="283"/>
                  <a:pt x="12556" y="277"/>
                  <a:pt x="12874" y="221"/>
                </a:cubicBezTo>
                <a:cubicBezTo>
                  <a:pt x="13038" y="211"/>
                  <a:pt x="13212" y="186"/>
                  <a:pt x="13383" y="186"/>
                </a:cubicBezTo>
                <a:close/>
                <a:moveTo>
                  <a:pt x="13306" y="1"/>
                </a:moveTo>
                <a:cubicBezTo>
                  <a:pt x="12722" y="1"/>
                  <a:pt x="12140" y="91"/>
                  <a:pt x="11556" y="91"/>
                </a:cubicBezTo>
                <a:cubicBezTo>
                  <a:pt x="11514" y="91"/>
                  <a:pt x="11473" y="90"/>
                  <a:pt x="11432" y="89"/>
                </a:cubicBezTo>
                <a:cubicBezTo>
                  <a:pt x="11397" y="88"/>
                  <a:pt x="11362" y="87"/>
                  <a:pt x="11326" y="87"/>
                </a:cubicBezTo>
                <a:cubicBezTo>
                  <a:pt x="10734" y="87"/>
                  <a:pt x="10176" y="310"/>
                  <a:pt x="9597" y="405"/>
                </a:cubicBezTo>
                <a:cubicBezTo>
                  <a:pt x="9200" y="477"/>
                  <a:pt x="8894" y="742"/>
                  <a:pt x="8533" y="893"/>
                </a:cubicBezTo>
                <a:cubicBezTo>
                  <a:pt x="8027" y="1123"/>
                  <a:pt x="7498" y="1308"/>
                  <a:pt x="7001" y="1557"/>
                </a:cubicBezTo>
                <a:cubicBezTo>
                  <a:pt x="6318" y="1904"/>
                  <a:pt x="6060" y="2649"/>
                  <a:pt x="5526" y="3142"/>
                </a:cubicBezTo>
                <a:cubicBezTo>
                  <a:pt x="5116" y="3513"/>
                  <a:pt x="4796" y="3966"/>
                  <a:pt x="4336" y="4289"/>
                </a:cubicBezTo>
                <a:cubicBezTo>
                  <a:pt x="4006" y="4509"/>
                  <a:pt x="3813" y="4851"/>
                  <a:pt x="3614" y="5173"/>
                </a:cubicBezTo>
                <a:cubicBezTo>
                  <a:pt x="3431" y="5474"/>
                  <a:pt x="3066" y="5625"/>
                  <a:pt x="2890" y="5932"/>
                </a:cubicBezTo>
                <a:cubicBezTo>
                  <a:pt x="2788" y="6128"/>
                  <a:pt x="2745" y="6346"/>
                  <a:pt x="2679" y="6555"/>
                </a:cubicBezTo>
                <a:cubicBezTo>
                  <a:pt x="2551" y="6949"/>
                  <a:pt x="2222" y="7241"/>
                  <a:pt x="2023" y="7601"/>
                </a:cubicBezTo>
                <a:cubicBezTo>
                  <a:pt x="1886" y="7930"/>
                  <a:pt x="1731" y="8253"/>
                  <a:pt x="1569" y="8572"/>
                </a:cubicBezTo>
                <a:cubicBezTo>
                  <a:pt x="1304" y="9028"/>
                  <a:pt x="947" y="9429"/>
                  <a:pt x="698" y="9894"/>
                </a:cubicBezTo>
                <a:cubicBezTo>
                  <a:pt x="530" y="10242"/>
                  <a:pt x="468" y="10621"/>
                  <a:pt x="394" y="10995"/>
                </a:cubicBezTo>
                <a:cubicBezTo>
                  <a:pt x="1" y="12601"/>
                  <a:pt x="42" y="14318"/>
                  <a:pt x="605" y="15886"/>
                </a:cubicBezTo>
                <a:cubicBezTo>
                  <a:pt x="791" y="16395"/>
                  <a:pt x="867" y="16947"/>
                  <a:pt x="1175" y="17412"/>
                </a:cubicBezTo>
                <a:cubicBezTo>
                  <a:pt x="1499" y="17889"/>
                  <a:pt x="1704" y="18433"/>
                  <a:pt x="2073" y="18885"/>
                </a:cubicBezTo>
                <a:cubicBezTo>
                  <a:pt x="2386" y="19266"/>
                  <a:pt x="2585" y="19716"/>
                  <a:pt x="2897" y="20099"/>
                </a:cubicBezTo>
                <a:cubicBezTo>
                  <a:pt x="3485" y="20824"/>
                  <a:pt x="3986" y="21609"/>
                  <a:pt x="4585" y="22329"/>
                </a:cubicBezTo>
                <a:cubicBezTo>
                  <a:pt x="4883" y="22688"/>
                  <a:pt x="5127" y="23086"/>
                  <a:pt x="5421" y="23448"/>
                </a:cubicBezTo>
                <a:cubicBezTo>
                  <a:pt x="6098" y="24136"/>
                  <a:pt x="6825" y="24808"/>
                  <a:pt x="7725" y="25227"/>
                </a:cubicBezTo>
                <a:cubicBezTo>
                  <a:pt x="8142" y="25398"/>
                  <a:pt x="8546" y="25593"/>
                  <a:pt x="8941" y="25807"/>
                </a:cubicBezTo>
                <a:cubicBezTo>
                  <a:pt x="9634" y="26101"/>
                  <a:pt x="10387" y="26222"/>
                  <a:pt x="11132" y="26330"/>
                </a:cubicBezTo>
                <a:cubicBezTo>
                  <a:pt x="11426" y="26398"/>
                  <a:pt x="11725" y="26412"/>
                  <a:pt x="12026" y="26412"/>
                </a:cubicBezTo>
                <a:cubicBezTo>
                  <a:pt x="12255" y="26412"/>
                  <a:pt x="12485" y="26404"/>
                  <a:pt x="12713" y="26404"/>
                </a:cubicBezTo>
                <a:cubicBezTo>
                  <a:pt x="12725" y="26404"/>
                  <a:pt x="12737" y="26404"/>
                  <a:pt x="12749" y="26404"/>
                </a:cubicBezTo>
                <a:cubicBezTo>
                  <a:pt x="12758" y="26404"/>
                  <a:pt x="12766" y="26404"/>
                  <a:pt x="12775" y="26404"/>
                </a:cubicBezTo>
                <a:cubicBezTo>
                  <a:pt x="13619" y="26404"/>
                  <a:pt x="14387" y="26023"/>
                  <a:pt x="15199" y="25858"/>
                </a:cubicBezTo>
                <a:cubicBezTo>
                  <a:pt x="15888" y="25731"/>
                  <a:pt x="16518" y="25401"/>
                  <a:pt x="17220" y="25323"/>
                </a:cubicBezTo>
                <a:cubicBezTo>
                  <a:pt x="18075" y="25201"/>
                  <a:pt x="18879" y="24859"/>
                  <a:pt x="19745" y="24781"/>
                </a:cubicBezTo>
                <a:cubicBezTo>
                  <a:pt x="20331" y="24753"/>
                  <a:pt x="20891" y="24563"/>
                  <a:pt x="21416" y="24322"/>
                </a:cubicBezTo>
                <a:cubicBezTo>
                  <a:pt x="21519" y="24289"/>
                  <a:pt x="21620" y="24256"/>
                  <a:pt x="21721" y="24221"/>
                </a:cubicBezTo>
                <a:cubicBezTo>
                  <a:pt x="22236" y="24138"/>
                  <a:pt x="22745" y="24038"/>
                  <a:pt x="23230" y="23854"/>
                </a:cubicBezTo>
                <a:cubicBezTo>
                  <a:pt x="23674" y="23807"/>
                  <a:pt x="24097" y="23665"/>
                  <a:pt x="24532" y="23571"/>
                </a:cubicBezTo>
                <a:cubicBezTo>
                  <a:pt x="24995" y="23449"/>
                  <a:pt x="25493" y="23392"/>
                  <a:pt x="25895" y="23126"/>
                </a:cubicBezTo>
                <a:cubicBezTo>
                  <a:pt x="26376" y="22804"/>
                  <a:pt x="26911" y="22555"/>
                  <a:pt x="27348" y="22177"/>
                </a:cubicBezTo>
                <a:cubicBezTo>
                  <a:pt x="28007" y="21647"/>
                  <a:pt x="28433" y="20915"/>
                  <a:pt x="29055" y="20352"/>
                </a:cubicBezTo>
                <a:cubicBezTo>
                  <a:pt x="29547" y="19889"/>
                  <a:pt x="29777" y="19257"/>
                  <a:pt x="30177" y="18732"/>
                </a:cubicBezTo>
                <a:cubicBezTo>
                  <a:pt x="30513" y="18238"/>
                  <a:pt x="30919" y="17729"/>
                  <a:pt x="30929" y="17117"/>
                </a:cubicBezTo>
                <a:cubicBezTo>
                  <a:pt x="31049" y="16419"/>
                  <a:pt x="31064" y="15691"/>
                  <a:pt x="30817" y="15014"/>
                </a:cubicBezTo>
                <a:lnTo>
                  <a:pt x="30816" y="15013"/>
                </a:lnTo>
                <a:cubicBezTo>
                  <a:pt x="30467" y="14094"/>
                  <a:pt x="30431" y="13104"/>
                  <a:pt x="30061" y="12192"/>
                </a:cubicBezTo>
                <a:cubicBezTo>
                  <a:pt x="29938" y="11623"/>
                  <a:pt x="29803" y="11046"/>
                  <a:pt x="29408" y="10581"/>
                </a:cubicBezTo>
                <a:cubicBezTo>
                  <a:pt x="29186" y="10228"/>
                  <a:pt x="29111" y="9813"/>
                  <a:pt x="28870" y="9471"/>
                </a:cubicBezTo>
                <a:cubicBezTo>
                  <a:pt x="28669" y="9183"/>
                  <a:pt x="28431" y="8917"/>
                  <a:pt x="28268" y="8607"/>
                </a:cubicBezTo>
                <a:cubicBezTo>
                  <a:pt x="28041" y="8165"/>
                  <a:pt x="27699" y="7789"/>
                  <a:pt x="27473" y="7349"/>
                </a:cubicBezTo>
                <a:cubicBezTo>
                  <a:pt x="27226" y="6865"/>
                  <a:pt x="26846" y="6455"/>
                  <a:pt x="26627" y="5958"/>
                </a:cubicBezTo>
                <a:cubicBezTo>
                  <a:pt x="26443" y="5550"/>
                  <a:pt x="26117" y="5225"/>
                  <a:pt x="25860" y="4860"/>
                </a:cubicBezTo>
                <a:cubicBezTo>
                  <a:pt x="25631" y="4504"/>
                  <a:pt x="25223" y="4313"/>
                  <a:pt x="24904" y="4041"/>
                </a:cubicBezTo>
                <a:cubicBezTo>
                  <a:pt x="24313" y="3513"/>
                  <a:pt x="23536" y="3241"/>
                  <a:pt x="22882" y="2798"/>
                </a:cubicBezTo>
                <a:cubicBezTo>
                  <a:pt x="22496" y="2533"/>
                  <a:pt x="22062" y="2340"/>
                  <a:pt x="21617" y="2178"/>
                </a:cubicBezTo>
                <a:cubicBezTo>
                  <a:pt x="20288" y="1635"/>
                  <a:pt x="18853" y="1377"/>
                  <a:pt x="17428" y="1173"/>
                </a:cubicBezTo>
                <a:cubicBezTo>
                  <a:pt x="16493" y="941"/>
                  <a:pt x="15540" y="761"/>
                  <a:pt x="14628" y="447"/>
                </a:cubicBezTo>
                <a:cubicBezTo>
                  <a:pt x="14315" y="342"/>
                  <a:pt x="14057" y="132"/>
                  <a:pt x="13747" y="21"/>
                </a:cubicBezTo>
                <a:cubicBezTo>
                  <a:pt x="13600" y="7"/>
                  <a:pt x="13453" y="1"/>
                  <a:pt x="1330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27" name="Google Shape;527;p32">
            <a:extLst>
              <a:ext uri="{FF2B5EF4-FFF2-40B4-BE49-F238E27FC236}">
                <a16:creationId xmlns:a16="http://schemas.microsoft.com/office/drawing/2014/main" id="{CCFA3B5F-1E58-E82B-4688-8D2C59822C0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59352" y="4837176"/>
            <a:ext cx="2999230" cy="1536191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32">
            <a:extLst>
              <a:ext uri="{FF2B5EF4-FFF2-40B4-BE49-F238E27FC236}">
                <a16:creationId xmlns:a16="http://schemas.microsoft.com/office/drawing/2014/main" id="{62AD806E-4917-8639-74F8-71CEC9134D26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62054" y="-4500"/>
            <a:ext cx="3055880" cy="64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D28ED6D-5216-A48C-0E5C-7F901905DA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8812" y="-22406"/>
            <a:ext cx="3054361" cy="64623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7621CA1-75C8-B609-26A5-0FBEDF3F8E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60657" y="2831094"/>
            <a:ext cx="5540163" cy="1555673"/>
          </a:xfrm>
          <a:prstGeom prst="rect">
            <a:avLst/>
          </a:prstGeom>
        </p:spPr>
      </p:pic>
      <p:pic>
        <p:nvPicPr>
          <p:cNvPr id="5" name="Picture 4" descr="A blue and white box with a black rectangular object&#10;&#10;AI-generated content may be incorrect.">
            <a:extLst>
              <a:ext uri="{FF2B5EF4-FFF2-40B4-BE49-F238E27FC236}">
                <a16:creationId xmlns:a16="http://schemas.microsoft.com/office/drawing/2014/main" id="{F64BAFEA-149D-CE50-E5CF-6ACD8FCCB4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9059" y="3012675"/>
            <a:ext cx="1832122" cy="13740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EDF5A26-C002-5C17-87E7-C3CA56A96668}"/>
              </a:ext>
            </a:extLst>
          </p:cNvPr>
          <p:cNvSpPr txBox="1"/>
          <p:nvPr/>
        </p:nvSpPr>
        <p:spPr>
          <a:xfrm>
            <a:off x="1069680" y="2704898"/>
            <a:ext cx="13940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Original Image</a:t>
            </a:r>
          </a:p>
        </p:txBody>
      </p:sp>
    </p:spTree>
    <p:extLst>
      <p:ext uri="{BB962C8B-B14F-4D97-AF65-F5344CB8AC3E}">
        <p14:creationId xmlns:p14="http://schemas.microsoft.com/office/powerpoint/2010/main" val="23398253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2">
          <a:extLst>
            <a:ext uri="{FF2B5EF4-FFF2-40B4-BE49-F238E27FC236}">
              <a16:creationId xmlns:a16="http://schemas.microsoft.com/office/drawing/2014/main" id="{46ACF7BF-9DB4-55DA-415D-B393339B4E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32">
            <a:extLst>
              <a:ext uri="{FF2B5EF4-FFF2-40B4-BE49-F238E27FC236}">
                <a16:creationId xmlns:a16="http://schemas.microsoft.com/office/drawing/2014/main" id="{F8DBC179-4553-6819-3335-56525A0BEAFE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71593" y="1170620"/>
            <a:ext cx="8102781" cy="15361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CA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Resizing and Scaling</a:t>
            </a:r>
            <a:r>
              <a:rPr lang="en-CA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I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mages should be resized to a fixed size to ensure uniformity when feeding them into the CNN model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 Distribution :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bar chart showing how the dataset is split into 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 and validation sets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each class.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Proper distribution ensures the model 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does not memorize data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but actually  understands patterns.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CA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>
              <a:lnSpc>
                <a:spcPct val="107000"/>
              </a:lnSpc>
              <a:spcAft>
                <a:spcPts val="800"/>
              </a:spcAft>
            </a:pPr>
            <a:endParaRPr lang="en-US" sz="14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24" name="Google Shape;524;p32">
            <a:extLst>
              <a:ext uri="{FF2B5EF4-FFF2-40B4-BE49-F238E27FC236}">
                <a16:creationId xmlns:a16="http://schemas.microsoft.com/office/drawing/2014/main" id="{58A344AB-CCC4-ECEC-A95A-59591E67D5D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07022" y="250982"/>
            <a:ext cx="7729956" cy="77550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Preprocessing</a:t>
            </a:r>
          </a:p>
        </p:txBody>
      </p:sp>
      <p:sp>
        <p:nvSpPr>
          <p:cNvPr id="526" name="Google Shape;526;p32">
            <a:extLst>
              <a:ext uri="{FF2B5EF4-FFF2-40B4-BE49-F238E27FC236}">
                <a16:creationId xmlns:a16="http://schemas.microsoft.com/office/drawing/2014/main" id="{6D1845C1-F523-2ED7-0650-8A4D42CDC406}"/>
              </a:ext>
            </a:extLst>
          </p:cNvPr>
          <p:cNvSpPr/>
          <p:nvPr/>
        </p:nvSpPr>
        <p:spPr>
          <a:xfrm rot="10800000" flipH="1">
            <a:off x="8328264" y="-534021"/>
            <a:ext cx="2723459" cy="2315694"/>
          </a:xfrm>
          <a:custGeom>
            <a:avLst/>
            <a:gdLst/>
            <a:ahLst/>
            <a:cxnLst/>
            <a:rect l="l" t="t" r="r" b="b"/>
            <a:pathLst>
              <a:path w="31064" h="26413" extrusionOk="0">
                <a:moveTo>
                  <a:pt x="13383" y="186"/>
                </a:moveTo>
                <a:cubicBezTo>
                  <a:pt x="13550" y="186"/>
                  <a:pt x="13713" y="210"/>
                  <a:pt x="13860" y="293"/>
                </a:cubicBezTo>
                <a:cubicBezTo>
                  <a:pt x="14702" y="807"/>
                  <a:pt x="15710" y="970"/>
                  <a:pt x="16666" y="1199"/>
                </a:cubicBezTo>
                <a:cubicBezTo>
                  <a:pt x="17080" y="1309"/>
                  <a:pt x="17496" y="1428"/>
                  <a:pt x="17928" y="1445"/>
                </a:cubicBezTo>
                <a:cubicBezTo>
                  <a:pt x="19377" y="1669"/>
                  <a:pt x="20809" y="2016"/>
                  <a:pt x="22145" y="2607"/>
                </a:cubicBezTo>
                <a:cubicBezTo>
                  <a:pt x="22627" y="2854"/>
                  <a:pt x="23064" y="3173"/>
                  <a:pt x="23548" y="3421"/>
                </a:cubicBezTo>
                <a:cubicBezTo>
                  <a:pt x="23941" y="3646"/>
                  <a:pt x="24370" y="3829"/>
                  <a:pt x="24699" y="4138"/>
                </a:cubicBezTo>
                <a:cubicBezTo>
                  <a:pt x="24960" y="4374"/>
                  <a:pt x="25282" y="4541"/>
                  <a:pt x="25531" y="4788"/>
                </a:cubicBezTo>
                <a:cubicBezTo>
                  <a:pt x="25721" y="5026"/>
                  <a:pt x="25895" y="5274"/>
                  <a:pt x="26092" y="5508"/>
                </a:cubicBezTo>
                <a:cubicBezTo>
                  <a:pt x="26414" y="5897"/>
                  <a:pt x="26539" y="6393"/>
                  <a:pt x="26861" y="6783"/>
                </a:cubicBezTo>
                <a:cubicBezTo>
                  <a:pt x="27473" y="7732"/>
                  <a:pt x="28024" y="8716"/>
                  <a:pt x="28704" y="9622"/>
                </a:cubicBezTo>
                <a:cubicBezTo>
                  <a:pt x="28902" y="9916"/>
                  <a:pt x="28963" y="10270"/>
                  <a:pt x="29149" y="10570"/>
                </a:cubicBezTo>
                <a:cubicBezTo>
                  <a:pt x="29321" y="10877"/>
                  <a:pt x="29560" y="11157"/>
                  <a:pt x="29665" y="11496"/>
                </a:cubicBezTo>
                <a:cubicBezTo>
                  <a:pt x="29739" y="11856"/>
                  <a:pt x="29816" y="12217"/>
                  <a:pt x="29948" y="12564"/>
                </a:cubicBezTo>
                <a:cubicBezTo>
                  <a:pt x="30205" y="13248"/>
                  <a:pt x="30239" y="13983"/>
                  <a:pt x="30469" y="14675"/>
                </a:cubicBezTo>
                <a:cubicBezTo>
                  <a:pt x="30692" y="15336"/>
                  <a:pt x="30904" y="16044"/>
                  <a:pt x="30729" y="16740"/>
                </a:cubicBezTo>
                <a:cubicBezTo>
                  <a:pt x="30727" y="17156"/>
                  <a:pt x="30662" y="17569"/>
                  <a:pt x="30437" y="17934"/>
                </a:cubicBezTo>
                <a:cubicBezTo>
                  <a:pt x="30168" y="18349"/>
                  <a:pt x="29875" y="18750"/>
                  <a:pt x="29614" y="19171"/>
                </a:cubicBezTo>
                <a:cubicBezTo>
                  <a:pt x="29367" y="19670"/>
                  <a:pt x="29022" y="20121"/>
                  <a:pt x="28601" y="20502"/>
                </a:cubicBezTo>
                <a:cubicBezTo>
                  <a:pt x="28035" y="21114"/>
                  <a:pt x="27572" y="21828"/>
                  <a:pt x="26850" y="22297"/>
                </a:cubicBezTo>
                <a:cubicBezTo>
                  <a:pt x="26397" y="22580"/>
                  <a:pt x="25936" y="22851"/>
                  <a:pt x="25481" y="23133"/>
                </a:cubicBezTo>
                <a:cubicBezTo>
                  <a:pt x="24828" y="23299"/>
                  <a:pt x="24169" y="23445"/>
                  <a:pt x="23516" y="23611"/>
                </a:cubicBezTo>
                <a:cubicBezTo>
                  <a:pt x="23026" y="23625"/>
                  <a:pt x="22603" y="23926"/>
                  <a:pt x="22111" y="23926"/>
                </a:cubicBezTo>
                <a:cubicBezTo>
                  <a:pt x="22099" y="23926"/>
                  <a:pt x="22088" y="23926"/>
                  <a:pt x="22076" y="23926"/>
                </a:cubicBezTo>
                <a:cubicBezTo>
                  <a:pt x="22070" y="23925"/>
                  <a:pt x="22065" y="23925"/>
                  <a:pt x="22059" y="23925"/>
                </a:cubicBezTo>
                <a:cubicBezTo>
                  <a:pt x="21797" y="23925"/>
                  <a:pt x="21562" y="24052"/>
                  <a:pt x="21318" y="24128"/>
                </a:cubicBezTo>
                <a:cubicBezTo>
                  <a:pt x="20912" y="24378"/>
                  <a:pt x="20438" y="24507"/>
                  <a:pt x="19962" y="24572"/>
                </a:cubicBezTo>
                <a:cubicBezTo>
                  <a:pt x="19300" y="24611"/>
                  <a:pt x="18658" y="24776"/>
                  <a:pt x="18027" y="24959"/>
                </a:cubicBezTo>
                <a:cubicBezTo>
                  <a:pt x="17456" y="25122"/>
                  <a:pt x="16848" y="25137"/>
                  <a:pt x="16289" y="25345"/>
                </a:cubicBezTo>
                <a:cubicBezTo>
                  <a:pt x="15860" y="25495"/>
                  <a:pt x="15421" y="25621"/>
                  <a:pt x="14974" y="25720"/>
                </a:cubicBezTo>
                <a:cubicBezTo>
                  <a:pt x="14241" y="25878"/>
                  <a:pt x="13543" y="26216"/>
                  <a:pt x="12778" y="26216"/>
                </a:cubicBezTo>
                <a:cubicBezTo>
                  <a:pt x="12769" y="26216"/>
                  <a:pt x="12760" y="26216"/>
                  <a:pt x="12751" y="26216"/>
                </a:cubicBezTo>
                <a:cubicBezTo>
                  <a:pt x="12584" y="26230"/>
                  <a:pt x="12418" y="26236"/>
                  <a:pt x="12251" y="26236"/>
                </a:cubicBezTo>
                <a:cubicBezTo>
                  <a:pt x="11305" y="26236"/>
                  <a:pt x="10366" y="26037"/>
                  <a:pt x="9456" y="25807"/>
                </a:cubicBezTo>
                <a:cubicBezTo>
                  <a:pt x="8955" y="25621"/>
                  <a:pt x="8505" y="25342"/>
                  <a:pt x="8014" y="25138"/>
                </a:cubicBezTo>
                <a:cubicBezTo>
                  <a:pt x="7021" y="24735"/>
                  <a:pt x="6244" y="23996"/>
                  <a:pt x="5530" y="23254"/>
                </a:cubicBezTo>
                <a:cubicBezTo>
                  <a:pt x="4967" y="22430"/>
                  <a:pt x="4304" y="21672"/>
                  <a:pt x="3732" y="20854"/>
                </a:cubicBezTo>
                <a:cubicBezTo>
                  <a:pt x="3389" y="20354"/>
                  <a:pt x="2962" y="19904"/>
                  <a:pt x="2662" y="19377"/>
                </a:cubicBezTo>
                <a:cubicBezTo>
                  <a:pt x="2421" y="18940"/>
                  <a:pt x="2056" y="18576"/>
                  <a:pt x="1823" y="18135"/>
                </a:cubicBezTo>
                <a:cubicBezTo>
                  <a:pt x="1629" y="17669"/>
                  <a:pt x="1272" y="17279"/>
                  <a:pt x="1108" y="16801"/>
                </a:cubicBezTo>
                <a:cubicBezTo>
                  <a:pt x="831" y="15864"/>
                  <a:pt x="467" y="14941"/>
                  <a:pt x="374" y="13966"/>
                </a:cubicBezTo>
                <a:cubicBezTo>
                  <a:pt x="351" y="13112"/>
                  <a:pt x="299" y="12244"/>
                  <a:pt x="517" y="11407"/>
                </a:cubicBezTo>
                <a:cubicBezTo>
                  <a:pt x="645" y="10932"/>
                  <a:pt x="663" y="10425"/>
                  <a:pt x="895" y="9978"/>
                </a:cubicBezTo>
                <a:cubicBezTo>
                  <a:pt x="1093" y="9570"/>
                  <a:pt x="1412" y="9230"/>
                  <a:pt x="1645" y="8841"/>
                </a:cubicBezTo>
                <a:cubicBezTo>
                  <a:pt x="1993" y="8295"/>
                  <a:pt x="2151" y="7653"/>
                  <a:pt x="2581" y="7154"/>
                </a:cubicBezTo>
                <a:cubicBezTo>
                  <a:pt x="2848" y="6840"/>
                  <a:pt x="2937" y="6440"/>
                  <a:pt x="3028" y="6058"/>
                </a:cubicBezTo>
                <a:cubicBezTo>
                  <a:pt x="3302" y="5709"/>
                  <a:pt x="3722" y="5479"/>
                  <a:pt x="3916" y="5072"/>
                </a:cubicBezTo>
                <a:cubicBezTo>
                  <a:pt x="4168" y="4560"/>
                  <a:pt x="4729" y="4304"/>
                  <a:pt x="5091" y="3877"/>
                </a:cubicBezTo>
                <a:cubicBezTo>
                  <a:pt x="5390" y="3526"/>
                  <a:pt x="5765" y="3239"/>
                  <a:pt x="6039" y="2871"/>
                </a:cubicBezTo>
                <a:cubicBezTo>
                  <a:pt x="6373" y="2455"/>
                  <a:pt x="6632" y="1946"/>
                  <a:pt x="7153" y="1705"/>
                </a:cubicBezTo>
                <a:cubicBezTo>
                  <a:pt x="7879" y="1361"/>
                  <a:pt x="8662" y="1117"/>
                  <a:pt x="9341" y="686"/>
                </a:cubicBezTo>
                <a:cubicBezTo>
                  <a:pt x="9863" y="540"/>
                  <a:pt x="10398" y="435"/>
                  <a:pt x="10924" y="310"/>
                </a:cubicBezTo>
                <a:cubicBezTo>
                  <a:pt x="11157" y="286"/>
                  <a:pt x="11392" y="283"/>
                  <a:pt x="11626" y="283"/>
                </a:cubicBezTo>
                <a:cubicBezTo>
                  <a:pt x="11721" y="283"/>
                  <a:pt x="11817" y="283"/>
                  <a:pt x="11912" y="283"/>
                </a:cubicBezTo>
                <a:cubicBezTo>
                  <a:pt x="12234" y="283"/>
                  <a:pt x="12556" y="277"/>
                  <a:pt x="12874" y="221"/>
                </a:cubicBezTo>
                <a:cubicBezTo>
                  <a:pt x="13038" y="211"/>
                  <a:pt x="13212" y="186"/>
                  <a:pt x="13383" y="186"/>
                </a:cubicBezTo>
                <a:close/>
                <a:moveTo>
                  <a:pt x="13306" y="1"/>
                </a:moveTo>
                <a:cubicBezTo>
                  <a:pt x="12722" y="1"/>
                  <a:pt x="12140" y="91"/>
                  <a:pt x="11556" y="91"/>
                </a:cubicBezTo>
                <a:cubicBezTo>
                  <a:pt x="11514" y="91"/>
                  <a:pt x="11473" y="90"/>
                  <a:pt x="11432" y="89"/>
                </a:cubicBezTo>
                <a:cubicBezTo>
                  <a:pt x="11397" y="88"/>
                  <a:pt x="11362" y="87"/>
                  <a:pt x="11326" y="87"/>
                </a:cubicBezTo>
                <a:cubicBezTo>
                  <a:pt x="10734" y="87"/>
                  <a:pt x="10176" y="310"/>
                  <a:pt x="9597" y="405"/>
                </a:cubicBezTo>
                <a:cubicBezTo>
                  <a:pt x="9200" y="477"/>
                  <a:pt x="8894" y="742"/>
                  <a:pt x="8533" y="893"/>
                </a:cubicBezTo>
                <a:cubicBezTo>
                  <a:pt x="8027" y="1123"/>
                  <a:pt x="7498" y="1308"/>
                  <a:pt x="7001" y="1557"/>
                </a:cubicBezTo>
                <a:cubicBezTo>
                  <a:pt x="6318" y="1904"/>
                  <a:pt x="6060" y="2649"/>
                  <a:pt x="5526" y="3142"/>
                </a:cubicBezTo>
                <a:cubicBezTo>
                  <a:pt x="5116" y="3513"/>
                  <a:pt x="4796" y="3966"/>
                  <a:pt x="4336" y="4289"/>
                </a:cubicBezTo>
                <a:cubicBezTo>
                  <a:pt x="4006" y="4509"/>
                  <a:pt x="3813" y="4851"/>
                  <a:pt x="3614" y="5173"/>
                </a:cubicBezTo>
                <a:cubicBezTo>
                  <a:pt x="3431" y="5474"/>
                  <a:pt x="3066" y="5625"/>
                  <a:pt x="2890" y="5932"/>
                </a:cubicBezTo>
                <a:cubicBezTo>
                  <a:pt x="2788" y="6128"/>
                  <a:pt x="2745" y="6346"/>
                  <a:pt x="2679" y="6555"/>
                </a:cubicBezTo>
                <a:cubicBezTo>
                  <a:pt x="2551" y="6949"/>
                  <a:pt x="2222" y="7241"/>
                  <a:pt x="2023" y="7601"/>
                </a:cubicBezTo>
                <a:cubicBezTo>
                  <a:pt x="1886" y="7930"/>
                  <a:pt x="1731" y="8253"/>
                  <a:pt x="1569" y="8572"/>
                </a:cubicBezTo>
                <a:cubicBezTo>
                  <a:pt x="1304" y="9028"/>
                  <a:pt x="947" y="9429"/>
                  <a:pt x="698" y="9894"/>
                </a:cubicBezTo>
                <a:cubicBezTo>
                  <a:pt x="530" y="10242"/>
                  <a:pt x="468" y="10621"/>
                  <a:pt x="394" y="10995"/>
                </a:cubicBezTo>
                <a:cubicBezTo>
                  <a:pt x="1" y="12601"/>
                  <a:pt x="42" y="14318"/>
                  <a:pt x="605" y="15886"/>
                </a:cubicBezTo>
                <a:cubicBezTo>
                  <a:pt x="791" y="16395"/>
                  <a:pt x="867" y="16947"/>
                  <a:pt x="1175" y="17412"/>
                </a:cubicBezTo>
                <a:cubicBezTo>
                  <a:pt x="1499" y="17889"/>
                  <a:pt x="1704" y="18433"/>
                  <a:pt x="2073" y="18885"/>
                </a:cubicBezTo>
                <a:cubicBezTo>
                  <a:pt x="2386" y="19266"/>
                  <a:pt x="2585" y="19716"/>
                  <a:pt x="2897" y="20099"/>
                </a:cubicBezTo>
                <a:cubicBezTo>
                  <a:pt x="3485" y="20824"/>
                  <a:pt x="3986" y="21609"/>
                  <a:pt x="4585" y="22329"/>
                </a:cubicBezTo>
                <a:cubicBezTo>
                  <a:pt x="4883" y="22688"/>
                  <a:pt x="5127" y="23086"/>
                  <a:pt x="5421" y="23448"/>
                </a:cubicBezTo>
                <a:cubicBezTo>
                  <a:pt x="6098" y="24136"/>
                  <a:pt x="6825" y="24808"/>
                  <a:pt x="7725" y="25227"/>
                </a:cubicBezTo>
                <a:cubicBezTo>
                  <a:pt x="8142" y="25398"/>
                  <a:pt x="8546" y="25593"/>
                  <a:pt x="8941" y="25807"/>
                </a:cubicBezTo>
                <a:cubicBezTo>
                  <a:pt x="9634" y="26101"/>
                  <a:pt x="10387" y="26222"/>
                  <a:pt x="11132" y="26330"/>
                </a:cubicBezTo>
                <a:cubicBezTo>
                  <a:pt x="11426" y="26398"/>
                  <a:pt x="11725" y="26412"/>
                  <a:pt x="12026" y="26412"/>
                </a:cubicBezTo>
                <a:cubicBezTo>
                  <a:pt x="12255" y="26412"/>
                  <a:pt x="12485" y="26404"/>
                  <a:pt x="12713" y="26404"/>
                </a:cubicBezTo>
                <a:cubicBezTo>
                  <a:pt x="12725" y="26404"/>
                  <a:pt x="12737" y="26404"/>
                  <a:pt x="12749" y="26404"/>
                </a:cubicBezTo>
                <a:cubicBezTo>
                  <a:pt x="12758" y="26404"/>
                  <a:pt x="12766" y="26404"/>
                  <a:pt x="12775" y="26404"/>
                </a:cubicBezTo>
                <a:cubicBezTo>
                  <a:pt x="13619" y="26404"/>
                  <a:pt x="14387" y="26023"/>
                  <a:pt x="15199" y="25858"/>
                </a:cubicBezTo>
                <a:cubicBezTo>
                  <a:pt x="15888" y="25731"/>
                  <a:pt x="16518" y="25401"/>
                  <a:pt x="17220" y="25323"/>
                </a:cubicBezTo>
                <a:cubicBezTo>
                  <a:pt x="18075" y="25201"/>
                  <a:pt x="18879" y="24859"/>
                  <a:pt x="19745" y="24781"/>
                </a:cubicBezTo>
                <a:cubicBezTo>
                  <a:pt x="20331" y="24753"/>
                  <a:pt x="20891" y="24563"/>
                  <a:pt x="21416" y="24322"/>
                </a:cubicBezTo>
                <a:cubicBezTo>
                  <a:pt x="21519" y="24289"/>
                  <a:pt x="21620" y="24256"/>
                  <a:pt x="21721" y="24221"/>
                </a:cubicBezTo>
                <a:cubicBezTo>
                  <a:pt x="22236" y="24138"/>
                  <a:pt x="22745" y="24038"/>
                  <a:pt x="23230" y="23854"/>
                </a:cubicBezTo>
                <a:cubicBezTo>
                  <a:pt x="23674" y="23807"/>
                  <a:pt x="24097" y="23665"/>
                  <a:pt x="24532" y="23571"/>
                </a:cubicBezTo>
                <a:cubicBezTo>
                  <a:pt x="24995" y="23449"/>
                  <a:pt x="25493" y="23392"/>
                  <a:pt x="25895" y="23126"/>
                </a:cubicBezTo>
                <a:cubicBezTo>
                  <a:pt x="26376" y="22804"/>
                  <a:pt x="26911" y="22555"/>
                  <a:pt x="27348" y="22177"/>
                </a:cubicBezTo>
                <a:cubicBezTo>
                  <a:pt x="28007" y="21647"/>
                  <a:pt x="28433" y="20915"/>
                  <a:pt x="29055" y="20352"/>
                </a:cubicBezTo>
                <a:cubicBezTo>
                  <a:pt x="29547" y="19889"/>
                  <a:pt x="29777" y="19257"/>
                  <a:pt x="30177" y="18732"/>
                </a:cubicBezTo>
                <a:cubicBezTo>
                  <a:pt x="30513" y="18238"/>
                  <a:pt x="30919" y="17729"/>
                  <a:pt x="30929" y="17117"/>
                </a:cubicBezTo>
                <a:cubicBezTo>
                  <a:pt x="31049" y="16419"/>
                  <a:pt x="31064" y="15691"/>
                  <a:pt x="30817" y="15014"/>
                </a:cubicBezTo>
                <a:lnTo>
                  <a:pt x="30816" y="15013"/>
                </a:lnTo>
                <a:cubicBezTo>
                  <a:pt x="30467" y="14094"/>
                  <a:pt x="30431" y="13104"/>
                  <a:pt x="30061" y="12192"/>
                </a:cubicBezTo>
                <a:cubicBezTo>
                  <a:pt x="29938" y="11623"/>
                  <a:pt x="29803" y="11046"/>
                  <a:pt x="29408" y="10581"/>
                </a:cubicBezTo>
                <a:cubicBezTo>
                  <a:pt x="29186" y="10228"/>
                  <a:pt x="29111" y="9813"/>
                  <a:pt x="28870" y="9471"/>
                </a:cubicBezTo>
                <a:cubicBezTo>
                  <a:pt x="28669" y="9183"/>
                  <a:pt x="28431" y="8917"/>
                  <a:pt x="28268" y="8607"/>
                </a:cubicBezTo>
                <a:cubicBezTo>
                  <a:pt x="28041" y="8165"/>
                  <a:pt x="27699" y="7789"/>
                  <a:pt x="27473" y="7349"/>
                </a:cubicBezTo>
                <a:cubicBezTo>
                  <a:pt x="27226" y="6865"/>
                  <a:pt x="26846" y="6455"/>
                  <a:pt x="26627" y="5958"/>
                </a:cubicBezTo>
                <a:cubicBezTo>
                  <a:pt x="26443" y="5550"/>
                  <a:pt x="26117" y="5225"/>
                  <a:pt x="25860" y="4860"/>
                </a:cubicBezTo>
                <a:cubicBezTo>
                  <a:pt x="25631" y="4504"/>
                  <a:pt x="25223" y="4313"/>
                  <a:pt x="24904" y="4041"/>
                </a:cubicBezTo>
                <a:cubicBezTo>
                  <a:pt x="24313" y="3513"/>
                  <a:pt x="23536" y="3241"/>
                  <a:pt x="22882" y="2798"/>
                </a:cubicBezTo>
                <a:cubicBezTo>
                  <a:pt x="22496" y="2533"/>
                  <a:pt x="22062" y="2340"/>
                  <a:pt x="21617" y="2178"/>
                </a:cubicBezTo>
                <a:cubicBezTo>
                  <a:pt x="20288" y="1635"/>
                  <a:pt x="18853" y="1377"/>
                  <a:pt x="17428" y="1173"/>
                </a:cubicBezTo>
                <a:cubicBezTo>
                  <a:pt x="16493" y="941"/>
                  <a:pt x="15540" y="761"/>
                  <a:pt x="14628" y="447"/>
                </a:cubicBezTo>
                <a:cubicBezTo>
                  <a:pt x="14315" y="342"/>
                  <a:pt x="14057" y="132"/>
                  <a:pt x="13747" y="21"/>
                </a:cubicBezTo>
                <a:cubicBezTo>
                  <a:pt x="13600" y="7"/>
                  <a:pt x="13453" y="1"/>
                  <a:pt x="1330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27" name="Google Shape;527;p32">
            <a:extLst>
              <a:ext uri="{FF2B5EF4-FFF2-40B4-BE49-F238E27FC236}">
                <a16:creationId xmlns:a16="http://schemas.microsoft.com/office/drawing/2014/main" id="{0338F29D-626E-BDAE-1EA7-B24192ECBEC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59352" y="4837176"/>
            <a:ext cx="2999230" cy="1536191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32">
            <a:extLst>
              <a:ext uri="{FF2B5EF4-FFF2-40B4-BE49-F238E27FC236}">
                <a16:creationId xmlns:a16="http://schemas.microsoft.com/office/drawing/2014/main" id="{3B62237E-959A-1907-6982-7CBD34667751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62054" y="-4500"/>
            <a:ext cx="3055880" cy="64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D93E13B-88D9-4A14-F823-1783B88686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8812" y="-22406"/>
            <a:ext cx="3054361" cy="64623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AC1EE46-E2AC-5379-B80A-61BCE62401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88957" y="2850941"/>
            <a:ext cx="5739855" cy="2113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5625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D1FF0C7-D234-4A29-B98B-D5C26D6D7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873" y="389993"/>
            <a:ext cx="7790254" cy="646500"/>
          </a:xfrm>
        </p:spPr>
        <p:txBody>
          <a:bodyPr/>
          <a:lstStyle/>
          <a:p>
            <a:pPr algn="ctr"/>
            <a:r>
              <a:rPr lang="en-CA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Design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D617E1A-2D76-39D3-CD8E-0F63F19CAF3A}"/>
              </a:ext>
            </a:extLst>
          </p:cNvPr>
          <p:cNvSpPr/>
          <p:nvPr/>
        </p:nvSpPr>
        <p:spPr>
          <a:xfrm>
            <a:off x="1207548" y="1799443"/>
            <a:ext cx="480924" cy="1320800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ln w="6350">
                  <a:solidFill>
                    <a:srgbClr val="FEF0E7"/>
                  </a:solidFill>
                </a:ln>
                <a:latin typeface="Times New Roman" panose="02020603050405020304" pitchFamily="18" charset="0"/>
                <a:cs typeface="Times New Roman" panose="02020603050405020304" pitchFamily="18" charset="0"/>
              </a:rPr>
              <a:t>384</a:t>
            </a:r>
          </a:p>
          <a:p>
            <a:pPr algn="ctr"/>
            <a:r>
              <a:rPr lang="en-US" sz="1100" b="1" dirty="0">
                <a:ln w="6350">
                  <a:solidFill>
                    <a:srgbClr val="FEF0E7"/>
                  </a:solidFill>
                </a:ln>
                <a:latin typeface="Times New Roman" panose="02020603050405020304" pitchFamily="18" charset="0"/>
                <a:cs typeface="Times New Roman" panose="02020603050405020304" pitchFamily="18" charset="0"/>
              </a:rPr>
              <a:t>384</a:t>
            </a:r>
          </a:p>
          <a:p>
            <a:pPr algn="ctr"/>
            <a:r>
              <a:rPr lang="en-US" sz="1100" b="1" dirty="0">
                <a:ln w="6350">
                  <a:solidFill>
                    <a:srgbClr val="FEF0E7"/>
                  </a:solidFill>
                </a:ln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1F27644-E1A5-9303-7FD9-81B7D5B99AB3}"/>
              </a:ext>
            </a:extLst>
          </p:cNvPr>
          <p:cNvSpPr/>
          <p:nvPr/>
        </p:nvSpPr>
        <p:spPr>
          <a:xfrm>
            <a:off x="2150973" y="1792514"/>
            <a:ext cx="480924" cy="1320800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ln w="6350">
                  <a:solidFill>
                    <a:srgbClr val="FEF0E7"/>
                  </a:solidFill>
                </a:ln>
                <a:latin typeface="Times New Roman" panose="02020603050405020304" pitchFamily="18" charset="0"/>
                <a:cs typeface="Times New Roman" panose="02020603050405020304" pitchFamily="18" charset="0"/>
              </a:rPr>
              <a:t>64</a:t>
            </a:r>
          </a:p>
          <a:p>
            <a:pPr algn="ctr"/>
            <a:r>
              <a:rPr lang="en-US" sz="1100" b="1" dirty="0">
                <a:ln w="6350">
                  <a:solidFill>
                    <a:srgbClr val="FEF0E7"/>
                  </a:solidFill>
                </a:ln>
                <a:latin typeface="Times New Roman" panose="02020603050405020304" pitchFamily="18" charset="0"/>
                <a:cs typeface="Times New Roman" panose="02020603050405020304" pitchFamily="18" charset="0"/>
              </a:rPr>
              <a:t>64</a:t>
            </a:r>
          </a:p>
          <a:p>
            <a:pPr algn="ctr"/>
            <a:r>
              <a:rPr lang="en-US" sz="1100" b="1" dirty="0">
                <a:ln w="6350">
                  <a:solidFill>
                    <a:srgbClr val="FEF0E7"/>
                  </a:solidFill>
                </a:ln>
                <a:latin typeface="Times New Roman" panose="02020603050405020304" pitchFamily="18" charset="0"/>
                <a:cs typeface="Times New Roman" panose="02020603050405020304" pitchFamily="18" charset="0"/>
              </a:rPr>
              <a:t>256</a:t>
            </a:r>
          </a:p>
          <a:p>
            <a:pPr algn="ctr"/>
            <a:r>
              <a:rPr lang="en-US" sz="1100" b="1" dirty="0">
                <a:ln w="6350">
                  <a:solidFill>
                    <a:srgbClr val="FEF0E7"/>
                  </a:solidFill>
                </a:ln>
                <a:latin typeface="Times New Roman" panose="02020603050405020304" pitchFamily="18" charset="0"/>
                <a:cs typeface="Times New Roman" panose="02020603050405020304" pitchFamily="18" charset="0"/>
              </a:rPr>
              <a:t>(x3)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F56E911-8BE8-A2EB-7772-9641BAB1D57B}"/>
              </a:ext>
            </a:extLst>
          </p:cNvPr>
          <p:cNvSpPr/>
          <p:nvPr/>
        </p:nvSpPr>
        <p:spPr>
          <a:xfrm>
            <a:off x="3138712" y="1799443"/>
            <a:ext cx="480924" cy="1320800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ln w="6350">
                  <a:solidFill>
                    <a:srgbClr val="FEF0E7"/>
                  </a:solidFill>
                </a:ln>
                <a:latin typeface="Times New Roman" panose="02020603050405020304" pitchFamily="18" charset="0"/>
                <a:cs typeface="Times New Roman" panose="02020603050405020304" pitchFamily="18" charset="0"/>
              </a:rPr>
              <a:t>128</a:t>
            </a:r>
          </a:p>
          <a:p>
            <a:pPr algn="ctr"/>
            <a:r>
              <a:rPr lang="en-US" sz="1100" b="1" dirty="0">
                <a:ln w="6350">
                  <a:solidFill>
                    <a:srgbClr val="FEF0E7"/>
                  </a:solidFill>
                </a:ln>
                <a:latin typeface="Times New Roman" panose="02020603050405020304" pitchFamily="18" charset="0"/>
                <a:cs typeface="Times New Roman" panose="02020603050405020304" pitchFamily="18" charset="0"/>
              </a:rPr>
              <a:t>128</a:t>
            </a:r>
          </a:p>
          <a:p>
            <a:pPr algn="ctr"/>
            <a:r>
              <a:rPr lang="en-US" sz="1100" b="1" dirty="0">
                <a:ln w="6350">
                  <a:solidFill>
                    <a:srgbClr val="FEF0E7"/>
                  </a:solidFill>
                </a:ln>
                <a:latin typeface="Times New Roman" panose="02020603050405020304" pitchFamily="18" charset="0"/>
                <a:cs typeface="Times New Roman" panose="02020603050405020304" pitchFamily="18" charset="0"/>
              </a:rPr>
              <a:t>512</a:t>
            </a:r>
          </a:p>
          <a:p>
            <a:pPr algn="ctr"/>
            <a:r>
              <a:rPr lang="en-US" sz="1100" b="1" dirty="0">
                <a:ln w="6350">
                  <a:solidFill>
                    <a:srgbClr val="FEF0E7"/>
                  </a:solidFill>
                </a:ln>
                <a:latin typeface="Times New Roman" panose="02020603050405020304" pitchFamily="18" charset="0"/>
                <a:cs typeface="Times New Roman" panose="02020603050405020304" pitchFamily="18" charset="0"/>
              </a:rPr>
              <a:t>(x4)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C375978-9AC7-224B-7D95-B02479D95213}"/>
              </a:ext>
            </a:extLst>
          </p:cNvPr>
          <p:cNvSpPr/>
          <p:nvPr/>
        </p:nvSpPr>
        <p:spPr>
          <a:xfrm>
            <a:off x="5155630" y="1798825"/>
            <a:ext cx="480925" cy="1320800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ln w="6350">
                  <a:solidFill>
                    <a:srgbClr val="FEF0E7"/>
                  </a:solidFill>
                </a:ln>
                <a:latin typeface="Times New Roman" panose="02020603050405020304" pitchFamily="18" charset="0"/>
                <a:cs typeface="Times New Roman" panose="02020603050405020304" pitchFamily="18" charset="0"/>
              </a:rPr>
              <a:t>512</a:t>
            </a:r>
          </a:p>
          <a:p>
            <a:pPr algn="ctr"/>
            <a:r>
              <a:rPr lang="en-US" sz="1100" b="1" dirty="0">
                <a:ln w="6350">
                  <a:solidFill>
                    <a:srgbClr val="FEF0E7"/>
                  </a:solidFill>
                </a:ln>
                <a:latin typeface="Times New Roman" panose="02020603050405020304" pitchFamily="18" charset="0"/>
                <a:cs typeface="Times New Roman" panose="02020603050405020304" pitchFamily="18" charset="0"/>
              </a:rPr>
              <a:t>512</a:t>
            </a:r>
          </a:p>
          <a:p>
            <a:pPr algn="ctr"/>
            <a:r>
              <a:rPr lang="en-US" sz="1100" b="1" dirty="0">
                <a:ln w="6350">
                  <a:solidFill>
                    <a:srgbClr val="FEF0E7"/>
                  </a:solidFill>
                </a:ln>
                <a:latin typeface="Times New Roman" panose="02020603050405020304" pitchFamily="18" charset="0"/>
                <a:cs typeface="Times New Roman" panose="02020603050405020304" pitchFamily="18" charset="0"/>
              </a:rPr>
              <a:t>2048</a:t>
            </a:r>
          </a:p>
          <a:p>
            <a:pPr algn="ctr"/>
            <a:r>
              <a:rPr lang="en-US" sz="1100" b="1" dirty="0">
                <a:ln w="6350">
                  <a:solidFill>
                    <a:srgbClr val="FEF0E7"/>
                  </a:solidFill>
                </a:ln>
                <a:latin typeface="Times New Roman" panose="02020603050405020304" pitchFamily="18" charset="0"/>
                <a:cs typeface="Times New Roman" panose="02020603050405020304" pitchFamily="18" charset="0"/>
              </a:rPr>
              <a:t>(x3)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F4312A3-228B-EA42-71ED-A09C449918ED}"/>
              </a:ext>
            </a:extLst>
          </p:cNvPr>
          <p:cNvSpPr/>
          <p:nvPr/>
        </p:nvSpPr>
        <p:spPr>
          <a:xfrm>
            <a:off x="4147439" y="1792514"/>
            <a:ext cx="480925" cy="1320800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ln w="6350">
                  <a:solidFill>
                    <a:srgbClr val="FEF0E7"/>
                  </a:solidFill>
                </a:ln>
                <a:latin typeface="Times New Roman" panose="02020603050405020304" pitchFamily="18" charset="0"/>
                <a:cs typeface="Times New Roman" panose="02020603050405020304" pitchFamily="18" charset="0"/>
              </a:rPr>
              <a:t>256</a:t>
            </a:r>
          </a:p>
          <a:p>
            <a:pPr algn="ctr"/>
            <a:r>
              <a:rPr lang="en-US" sz="1100" b="1" dirty="0">
                <a:ln w="6350">
                  <a:solidFill>
                    <a:srgbClr val="FEF0E7"/>
                  </a:solidFill>
                </a:ln>
                <a:latin typeface="Times New Roman" panose="02020603050405020304" pitchFamily="18" charset="0"/>
                <a:cs typeface="Times New Roman" panose="02020603050405020304" pitchFamily="18" charset="0"/>
              </a:rPr>
              <a:t>256</a:t>
            </a:r>
          </a:p>
          <a:p>
            <a:pPr algn="ctr"/>
            <a:r>
              <a:rPr lang="en-US" sz="1100" b="1" dirty="0">
                <a:ln w="6350">
                  <a:solidFill>
                    <a:srgbClr val="FEF0E7"/>
                  </a:solidFill>
                </a:ln>
                <a:latin typeface="Times New Roman" panose="02020603050405020304" pitchFamily="18" charset="0"/>
                <a:cs typeface="Times New Roman" panose="02020603050405020304" pitchFamily="18" charset="0"/>
              </a:rPr>
              <a:t>1024</a:t>
            </a:r>
          </a:p>
          <a:p>
            <a:pPr algn="ctr"/>
            <a:r>
              <a:rPr lang="en-US" sz="1100" b="1" dirty="0">
                <a:ln w="6350">
                  <a:solidFill>
                    <a:srgbClr val="FEF0E7"/>
                  </a:solidFill>
                </a:ln>
                <a:latin typeface="Times New Roman" panose="02020603050405020304" pitchFamily="18" charset="0"/>
                <a:cs typeface="Times New Roman" panose="02020603050405020304" pitchFamily="18" charset="0"/>
              </a:rPr>
              <a:t>(x6)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A614094-C98A-8F7A-F06D-DD36B20CB23F}"/>
              </a:ext>
            </a:extLst>
          </p:cNvPr>
          <p:cNvSpPr/>
          <p:nvPr/>
        </p:nvSpPr>
        <p:spPr>
          <a:xfrm>
            <a:off x="6169262" y="1792514"/>
            <a:ext cx="521825" cy="1320800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ln w="6350">
                  <a:solidFill>
                    <a:srgbClr val="FEF0E7"/>
                  </a:solidFill>
                </a:ln>
                <a:latin typeface="Times New Roman" panose="02020603050405020304" pitchFamily="18" charset="0"/>
                <a:cs typeface="Times New Roman" panose="02020603050405020304" pitchFamily="18" charset="0"/>
              </a:rPr>
              <a:t>2048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326C70A7-5453-CE6B-5E0E-6B7C9E73FB0A}"/>
              </a:ext>
            </a:extLst>
          </p:cNvPr>
          <p:cNvSpPr/>
          <p:nvPr/>
        </p:nvSpPr>
        <p:spPr>
          <a:xfrm>
            <a:off x="7561942" y="761671"/>
            <a:ext cx="459155" cy="449942"/>
          </a:xfrm>
          <a:prstGeom prst="ellips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65654125-64BA-61C6-AD2B-6E9FF03160F3}"/>
              </a:ext>
            </a:extLst>
          </p:cNvPr>
          <p:cNvSpPr/>
          <p:nvPr/>
        </p:nvSpPr>
        <p:spPr>
          <a:xfrm>
            <a:off x="7548120" y="1396363"/>
            <a:ext cx="459155" cy="449942"/>
          </a:xfrm>
          <a:prstGeom prst="ellips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9905B51-F4E5-35C7-BD1A-6F9FC4699E28}"/>
              </a:ext>
            </a:extLst>
          </p:cNvPr>
          <p:cNvSpPr/>
          <p:nvPr/>
        </p:nvSpPr>
        <p:spPr>
          <a:xfrm>
            <a:off x="7561942" y="2002972"/>
            <a:ext cx="459155" cy="449942"/>
          </a:xfrm>
          <a:prstGeom prst="ellips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D0DF5D00-CAB1-4B3A-320D-7B017C387883}"/>
              </a:ext>
            </a:extLst>
          </p:cNvPr>
          <p:cNvSpPr/>
          <p:nvPr/>
        </p:nvSpPr>
        <p:spPr>
          <a:xfrm>
            <a:off x="7561942" y="2641602"/>
            <a:ext cx="459155" cy="449942"/>
          </a:xfrm>
          <a:prstGeom prst="ellips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A0A41AA-29E7-CF8C-4093-A9F9F7732D7F}"/>
              </a:ext>
            </a:extLst>
          </p:cNvPr>
          <p:cNvSpPr/>
          <p:nvPr/>
        </p:nvSpPr>
        <p:spPr>
          <a:xfrm>
            <a:off x="7561942" y="3251201"/>
            <a:ext cx="459155" cy="449942"/>
          </a:xfrm>
          <a:prstGeom prst="ellips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52A9D01-0E15-62F4-4A5E-EF603A3DF38D}"/>
              </a:ext>
            </a:extLst>
          </p:cNvPr>
          <p:cNvSpPr/>
          <p:nvPr/>
        </p:nvSpPr>
        <p:spPr>
          <a:xfrm>
            <a:off x="7561943" y="3910986"/>
            <a:ext cx="459155" cy="449942"/>
          </a:xfrm>
          <a:prstGeom prst="ellips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806CFC7-21E3-458F-5ECA-4D5621804CDC}"/>
              </a:ext>
            </a:extLst>
          </p:cNvPr>
          <p:cNvSpPr txBox="1"/>
          <p:nvPr/>
        </p:nvSpPr>
        <p:spPr>
          <a:xfrm>
            <a:off x="8171543" y="832753"/>
            <a:ext cx="6531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Paper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2FE7262-B01C-71BA-1EEF-5291A138863C}"/>
              </a:ext>
            </a:extLst>
          </p:cNvPr>
          <p:cNvSpPr txBox="1"/>
          <p:nvPr/>
        </p:nvSpPr>
        <p:spPr>
          <a:xfrm>
            <a:off x="8211165" y="1486158"/>
            <a:ext cx="6531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Plastic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34AA6ED-7186-AFC8-8317-641717BC89D5}"/>
              </a:ext>
            </a:extLst>
          </p:cNvPr>
          <p:cNvSpPr txBox="1"/>
          <p:nvPr/>
        </p:nvSpPr>
        <p:spPr>
          <a:xfrm>
            <a:off x="8171543" y="2089443"/>
            <a:ext cx="6531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Metal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6E86A5C-D7FB-DAFD-CAB5-51DC3DB7E7C6}"/>
              </a:ext>
            </a:extLst>
          </p:cNvPr>
          <p:cNvSpPr txBox="1"/>
          <p:nvPr/>
        </p:nvSpPr>
        <p:spPr>
          <a:xfrm>
            <a:off x="8211164" y="2728073"/>
            <a:ext cx="9328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Cardboard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D1288FC-0A5F-852C-57EA-C4914936B060}"/>
              </a:ext>
            </a:extLst>
          </p:cNvPr>
          <p:cNvSpPr txBox="1"/>
          <p:nvPr/>
        </p:nvSpPr>
        <p:spPr>
          <a:xfrm>
            <a:off x="8211164" y="3331358"/>
            <a:ext cx="6531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Glass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76F04C9-6C58-B296-9ED0-C0C458170346}"/>
              </a:ext>
            </a:extLst>
          </p:cNvPr>
          <p:cNvSpPr txBox="1"/>
          <p:nvPr/>
        </p:nvSpPr>
        <p:spPr>
          <a:xfrm>
            <a:off x="8211163" y="3997457"/>
            <a:ext cx="6531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Trash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7FFD706E-5A1F-3A9C-1203-794DC41103DF}"/>
              </a:ext>
            </a:extLst>
          </p:cNvPr>
          <p:cNvCxnSpPr>
            <a:cxnSpLocks/>
            <a:endCxn id="19" idx="2"/>
          </p:cNvCxnSpPr>
          <p:nvPr/>
        </p:nvCxnSpPr>
        <p:spPr>
          <a:xfrm flipV="1">
            <a:off x="6691087" y="986642"/>
            <a:ext cx="870855" cy="8058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5C3CD332-9F06-D051-0F56-AAF6E442ADC1}"/>
              </a:ext>
            </a:extLst>
          </p:cNvPr>
          <p:cNvCxnSpPr>
            <a:stCxn id="18" idx="3"/>
            <a:endCxn id="20" idx="2"/>
          </p:cNvCxnSpPr>
          <p:nvPr/>
        </p:nvCxnSpPr>
        <p:spPr>
          <a:xfrm flipV="1">
            <a:off x="6691087" y="1621334"/>
            <a:ext cx="857033" cy="8315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4C5C257B-B87F-3A20-B37B-0413B393EA6B}"/>
              </a:ext>
            </a:extLst>
          </p:cNvPr>
          <p:cNvCxnSpPr>
            <a:stCxn id="18" idx="3"/>
            <a:endCxn id="21" idx="2"/>
          </p:cNvCxnSpPr>
          <p:nvPr/>
        </p:nvCxnSpPr>
        <p:spPr>
          <a:xfrm flipV="1">
            <a:off x="6691087" y="2227943"/>
            <a:ext cx="870855" cy="2249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515D075-A7E2-18E1-F4DD-9A2C5D151D3C}"/>
              </a:ext>
            </a:extLst>
          </p:cNvPr>
          <p:cNvCxnSpPr>
            <a:stCxn id="18" idx="3"/>
            <a:endCxn id="22" idx="2"/>
          </p:cNvCxnSpPr>
          <p:nvPr/>
        </p:nvCxnSpPr>
        <p:spPr>
          <a:xfrm>
            <a:off x="6691087" y="2452914"/>
            <a:ext cx="870855" cy="4136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F5E95C67-1AE6-A3B5-30E7-CDB3DDC036E9}"/>
              </a:ext>
            </a:extLst>
          </p:cNvPr>
          <p:cNvCxnSpPr>
            <a:stCxn id="18" idx="3"/>
            <a:endCxn id="23" idx="2"/>
          </p:cNvCxnSpPr>
          <p:nvPr/>
        </p:nvCxnSpPr>
        <p:spPr>
          <a:xfrm>
            <a:off x="6691087" y="2452914"/>
            <a:ext cx="870855" cy="10232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BA7CF858-D454-4F84-247C-82FCA88CAC45}"/>
              </a:ext>
            </a:extLst>
          </p:cNvPr>
          <p:cNvCxnSpPr>
            <a:endCxn id="24" idx="2"/>
          </p:cNvCxnSpPr>
          <p:nvPr/>
        </p:nvCxnSpPr>
        <p:spPr>
          <a:xfrm>
            <a:off x="6691087" y="3113314"/>
            <a:ext cx="870856" cy="10226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35C46DF9-213B-5D1D-F445-F373E8B6CAF2}"/>
              </a:ext>
            </a:extLst>
          </p:cNvPr>
          <p:cNvCxnSpPr>
            <a:stCxn id="6" idx="3"/>
            <a:endCxn id="7" idx="1"/>
          </p:cNvCxnSpPr>
          <p:nvPr/>
        </p:nvCxnSpPr>
        <p:spPr>
          <a:xfrm flipV="1">
            <a:off x="1688472" y="2452914"/>
            <a:ext cx="462501" cy="69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7D28A89A-4BD7-D04B-5BDE-ED814B8AB062}"/>
              </a:ext>
            </a:extLst>
          </p:cNvPr>
          <p:cNvCxnSpPr>
            <a:stCxn id="7" idx="3"/>
            <a:endCxn id="8" idx="1"/>
          </p:cNvCxnSpPr>
          <p:nvPr/>
        </p:nvCxnSpPr>
        <p:spPr>
          <a:xfrm>
            <a:off x="2631897" y="2452914"/>
            <a:ext cx="506815" cy="69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0BB8E589-BF6D-CB50-8077-9FFA842E4C6D}"/>
              </a:ext>
            </a:extLst>
          </p:cNvPr>
          <p:cNvCxnSpPr>
            <a:stCxn id="8" idx="3"/>
            <a:endCxn id="17" idx="1"/>
          </p:cNvCxnSpPr>
          <p:nvPr/>
        </p:nvCxnSpPr>
        <p:spPr>
          <a:xfrm flipV="1">
            <a:off x="3619636" y="2452914"/>
            <a:ext cx="527803" cy="69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695B25CD-EF86-8680-30F8-3E8DF83CD98E}"/>
              </a:ext>
            </a:extLst>
          </p:cNvPr>
          <p:cNvCxnSpPr>
            <a:stCxn id="17" idx="3"/>
            <a:endCxn id="16" idx="1"/>
          </p:cNvCxnSpPr>
          <p:nvPr/>
        </p:nvCxnSpPr>
        <p:spPr>
          <a:xfrm>
            <a:off x="4628364" y="2452914"/>
            <a:ext cx="527266" cy="63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E7B432DE-C5F5-5A35-8599-4DCF45837F17}"/>
              </a:ext>
            </a:extLst>
          </p:cNvPr>
          <p:cNvCxnSpPr>
            <a:stCxn id="16" idx="3"/>
            <a:endCxn id="18" idx="1"/>
          </p:cNvCxnSpPr>
          <p:nvPr/>
        </p:nvCxnSpPr>
        <p:spPr>
          <a:xfrm flipV="1">
            <a:off x="5636555" y="2452914"/>
            <a:ext cx="532707" cy="63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4800F863-D00E-E266-D221-38282B2C98FA}"/>
              </a:ext>
            </a:extLst>
          </p:cNvPr>
          <p:cNvSpPr txBox="1"/>
          <p:nvPr/>
        </p:nvSpPr>
        <p:spPr>
          <a:xfrm>
            <a:off x="1141540" y="1235228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  <a:b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layer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8A8CD84-3F15-E3DB-946E-651EC1F185A3}"/>
              </a:ext>
            </a:extLst>
          </p:cNvPr>
          <p:cNvSpPr txBox="1"/>
          <p:nvPr/>
        </p:nvSpPr>
        <p:spPr>
          <a:xfrm>
            <a:off x="1888299" y="1255325"/>
            <a:ext cx="1006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Convolution</a:t>
            </a:r>
            <a:b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layer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4598DD3-0D86-994C-59CE-AEB3CBFF4954}"/>
              </a:ext>
            </a:extLst>
          </p:cNvPr>
          <p:cNvSpPr txBox="1"/>
          <p:nvPr/>
        </p:nvSpPr>
        <p:spPr>
          <a:xfrm>
            <a:off x="2889547" y="1255325"/>
            <a:ext cx="1006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Convolution</a:t>
            </a:r>
            <a:b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layer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EA54455-F158-4643-A92E-5A9D14D208E2}"/>
              </a:ext>
            </a:extLst>
          </p:cNvPr>
          <p:cNvSpPr txBox="1"/>
          <p:nvPr/>
        </p:nvSpPr>
        <p:spPr>
          <a:xfrm>
            <a:off x="3895819" y="1255325"/>
            <a:ext cx="1006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Convolution</a:t>
            </a:r>
            <a:b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layer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4CF29F0-1F35-E27C-0F5E-035CA1B4D9C9}"/>
              </a:ext>
            </a:extLst>
          </p:cNvPr>
          <p:cNvSpPr txBox="1"/>
          <p:nvPr/>
        </p:nvSpPr>
        <p:spPr>
          <a:xfrm>
            <a:off x="4920780" y="1266046"/>
            <a:ext cx="1006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Convolution</a:t>
            </a:r>
            <a:b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layer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5390BD3-7C95-E947-192F-2EAD2B687978}"/>
              </a:ext>
            </a:extLst>
          </p:cNvPr>
          <p:cNvSpPr txBox="1"/>
          <p:nvPr/>
        </p:nvSpPr>
        <p:spPr>
          <a:xfrm>
            <a:off x="6081487" y="1323815"/>
            <a:ext cx="609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Flatten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5EF33DD-886E-E9FD-4D1D-58A5F3112005}"/>
              </a:ext>
            </a:extLst>
          </p:cNvPr>
          <p:cNvSpPr txBox="1"/>
          <p:nvPr/>
        </p:nvSpPr>
        <p:spPr>
          <a:xfrm>
            <a:off x="167069" y="2191304"/>
            <a:ext cx="7271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F531CCA7-0E89-FEA5-A1C2-832C364DD483}"/>
              </a:ext>
            </a:extLst>
          </p:cNvPr>
          <p:cNvCxnSpPr>
            <a:stCxn id="64" idx="3"/>
            <a:endCxn id="6" idx="1"/>
          </p:cNvCxnSpPr>
          <p:nvPr/>
        </p:nvCxnSpPr>
        <p:spPr>
          <a:xfrm>
            <a:off x="894264" y="2452914"/>
            <a:ext cx="313284" cy="69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69271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1D3026-218D-EDC2-259F-89163EFC9F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EB570C2D-DDAB-0D64-5C21-F43E715C95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1" y="1339200"/>
            <a:ext cx="5290457" cy="3282900"/>
          </a:xfrm>
        </p:spPr>
        <p:txBody>
          <a:bodyPr/>
          <a:lstStyle/>
          <a:p>
            <a:pPr>
              <a:buNone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A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line chart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showing how the model's accuracy improves, and loss decreases over training and validation epochs.</a:t>
            </a:r>
          </a:p>
          <a:p>
            <a:pPr>
              <a:buNone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buNone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Explanation:</a:t>
            </a:r>
          </a:p>
          <a:p>
            <a:pPr>
              <a:buNone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Accuracy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shows how well the model correctly classifies waste. A 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higher accuracy over time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indicates improvement. In our case it reaches up to 72% 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Loss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represents the model’s mistakes. A 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decreasing loss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means the model is learning.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545DF88-9852-8E04-44BE-1279692090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040" y="521400"/>
            <a:ext cx="5165466" cy="658172"/>
          </a:xfrm>
        </p:spPr>
        <p:txBody>
          <a:bodyPr/>
          <a:lstStyle/>
          <a:p>
            <a:r>
              <a:rPr lang="en-CA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Loss and Accuracy Evaluation</a:t>
            </a:r>
          </a:p>
        </p:txBody>
      </p:sp>
      <p:pic>
        <p:nvPicPr>
          <p:cNvPr id="6" name="Picture 5" descr="A graph showing the growth of a graph&#10;&#10;AI-generated content may be incorrect.">
            <a:extLst>
              <a:ext uri="{FF2B5EF4-FFF2-40B4-BE49-F238E27FC236}">
                <a16:creationId xmlns:a16="http://schemas.microsoft.com/office/drawing/2014/main" id="{44148562-4A0F-59AF-6D0A-7516996990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8546" y="295653"/>
            <a:ext cx="3133740" cy="2340051"/>
          </a:xfrm>
          <a:prstGeom prst="rect">
            <a:avLst/>
          </a:prstGeom>
        </p:spPr>
      </p:pic>
      <p:pic>
        <p:nvPicPr>
          <p:cNvPr id="8" name="Picture 7" descr="A graph with red lines&#10;&#10;AI-generated content may be incorrect.">
            <a:extLst>
              <a:ext uri="{FF2B5EF4-FFF2-40B4-BE49-F238E27FC236}">
                <a16:creationId xmlns:a16="http://schemas.microsoft.com/office/drawing/2014/main" id="{D8582AE9-1B56-D1DF-3B5E-66775F4D50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4830" y="2788055"/>
            <a:ext cx="3097455" cy="2125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345953"/>
      </p:ext>
    </p:extLst>
  </p:cSld>
  <p:clrMapOvr>
    <a:masterClrMapping/>
  </p:clrMapOvr>
</p:sld>
</file>

<file path=ppt/theme/theme1.xml><?xml version="1.0" encoding="utf-8"?>
<a:theme xmlns:a="http://schemas.openxmlformats.org/drawingml/2006/main" name="Garbage Management Business Plan by Slidesgo">
  <a:themeElements>
    <a:clrScheme name="Simple Light">
      <a:dk1>
        <a:srgbClr val="000000"/>
      </a:dk1>
      <a:lt1>
        <a:srgbClr val="FFF9F5"/>
      </a:lt1>
      <a:dk2>
        <a:srgbClr val="AEBDC6"/>
      </a:dk2>
      <a:lt2>
        <a:srgbClr val="6394CE"/>
      </a:lt2>
      <a:accent1>
        <a:srgbClr val="B4CCE0"/>
      </a:accent1>
      <a:accent2>
        <a:srgbClr val="9C9C1E"/>
      </a:accent2>
      <a:accent3>
        <a:srgbClr val="CACC1E"/>
      </a:accent3>
      <a:accent4>
        <a:srgbClr val="EFB563"/>
      </a:accent4>
      <a:accent5>
        <a:srgbClr val="FFDE84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1735</TotalTime>
  <Words>1274</Words>
  <Application>Microsoft Office PowerPoint</Application>
  <PresentationFormat>On-screen Show (16:9)</PresentationFormat>
  <Paragraphs>156</Paragraphs>
  <Slides>17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Times New Roman</vt:lpstr>
      <vt:lpstr>Arial</vt:lpstr>
      <vt:lpstr>Source Sans Pro</vt:lpstr>
      <vt:lpstr>DM Serif Text</vt:lpstr>
      <vt:lpstr>Courier New</vt:lpstr>
      <vt:lpstr>Garbage Management Business Plan by Slidesgo</vt:lpstr>
      <vt:lpstr>Smart Waste Classification System</vt:lpstr>
      <vt:lpstr>Introduction &amp; Problem Statement</vt:lpstr>
      <vt:lpstr>Dataset Information</vt:lpstr>
      <vt:lpstr>Methodology</vt:lpstr>
      <vt:lpstr>Data Analysis</vt:lpstr>
      <vt:lpstr>Data Preprocessing</vt:lpstr>
      <vt:lpstr>Data Preprocessing</vt:lpstr>
      <vt:lpstr>Model Design</vt:lpstr>
      <vt:lpstr>Loss and Accuracy Evaluation</vt:lpstr>
      <vt:lpstr>Transfer Learning Techniques</vt:lpstr>
      <vt:lpstr>Confusion Matrix For Best Model</vt:lpstr>
      <vt:lpstr>ROC-AUC curve for resnet50</vt:lpstr>
      <vt:lpstr>Challenges and Limitations</vt:lpstr>
      <vt:lpstr>Next Steps</vt:lpstr>
      <vt:lpstr>Conclusion</vt:lpstr>
      <vt:lpstr>PowerPoint Presentation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Priya Patel</dc:creator>
  <cp:lastModifiedBy>Paras Godhani</cp:lastModifiedBy>
  <cp:revision>55</cp:revision>
  <dcterms:modified xsi:type="dcterms:W3CDTF">2025-06-12T14:43:28Z</dcterms:modified>
</cp:coreProperties>
</file>